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694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53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530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88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982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976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334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66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38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356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945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9F1A4-69EA-4334-ADB6-FA007F4142C9}" type="datetimeFigureOut">
              <a:rPr lang="en-CA" smtClean="0"/>
              <a:t>21/07/2012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8172E-656C-409C-8FE2-125521200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15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>
                <a:solidFill>
                  <a:srgbClr val="0070C0"/>
                </a:solidFill>
              </a:rPr>
              <a:t>Introducing Energy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 smtClean="0"/>
              <a:t>Energy</a:t>
            </a:r>
            <a:r>
              <a:rPr lang="en-CA" dirty="0" smtClean="0"/>
              <a:t> is the capacity to produce </a:t>
            </a:r>
            <a:r>
              <a:rPr lang="en-CA" u="sng" dirty="0" smtClean="0"/>
              <a:t>change</a:t>
            </a:r>
            <a:r>
              <a:rPr lang="en-CA" dirty="0" smtClean="0"/>
              <a:t> in an object (e.g. change in position, speed, or shape)</a:t>
            </a:r>
          </a:p>
          <a:p>
            <a:r>
              <a:rPr lang="en-CA" dirty="0" smtClean="0"/>
              <a:t>Introduce KE, GPE, EPE however you wish</a:t>
            </a:r>
          </a:p>
          <a:p>
            <a:r>
              <a:rPr lang="en-CA" dirty="0" smtClean="0"/>
              <a:t>Energy like money analogy</a:t>
            </a:r>
          </a:p>
          <a:p>
            <a:pPr lvl="1"/>
            <a:r>
              <a:rPr lang="en-CA" dirty="0" smtClean="0"/>
              <a:t>Energy does NOT come in different forms, it is just </a:t>
            </a:r>
            <a:r>
              <a:rPr lang="en-CA" u="sng" dirty="0" smtClean="0"/>
              <a:t>stored</a:t>
            </a:r>
            <a:r>
              <a:rPr lang="en-CA" dirty="0" smtClean="0"/>
              <a:t> differently (KE, GPE, EPE)</a:t>
            </a:r>
          </a:p>
          <a:p>
            <a:pPr lvl="1"/>
            <a:r>
              <a:rPr lang="en-CA" dirty="0" smtClean="0"/>
              <a:t>Money does NOT come in different forms, it is just </a:t>
            </a:r>
            <a:r>
              <a:rPr lang="en-CA" u="sng" dirty="0" smtClean="0"/>
              <a:t>stored</a:t>
            </a:r>
            <a:r>
              <a:rPr lang="en-CA" dirty="0" smtClean="0"/>
              <a:t> differently (cash, check, credit card , stocks)</a:t>
            </a:r>
          </a:p>
          <a:p>
            <a:pPr marL="457200" lvl="1" indent="0">
              <a:buNone/>
            </a:pPr>
            <a:endParaRPr lang="en-CA" dirty="0" smtClean="0"/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232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>
                <a:solidFill>
                  <a:srgbClr val="0070C0"/>
                </a:solidFill>
              </a:rPr>
              <a:t>Let’s play!!!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‘Energy Skate Park’ from PHET website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0653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>
                <a:solidFill>
                  <a:srgbClr val="0070C0"/>
                </a:solidFill>
              </a:rPr>
              <a:t>Assessment time!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Are the kids understanding?</a:t>
            </a:r>
          </a:p>
          <a:p>
            <a:r>
              <a:rPr lang="en-CA" dirty="0" smtClean="0"/>
              <a:t>Flashcard question</a:t>
            </a:r>
          </a:p>
          <a:p>
            <a:r>
              <a:rPr lang="en-CA" dirty="0" smtClean="0"/>
              <a:t>Ranking task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664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3421"/>
            <a:ext cx="5472286" cy="6410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028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103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Introducing Energy</vt:lpstr>
      <vt:lpstr>Let’s play!!!</vt:lpstr>
      <vt:lpstr>Assessment time!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Energy</dc:title>
  <dc:creator>Wagner</dc:creator>
  <cp:lastModifiedBy>Wagner</cp:lastModifiedBy>
  <cp:revision>3</cp:revision>
  <dcterms:created xsi:type="dcterms:W3CDTF">2012-07-21T17:04:54Z</dcterms:created>
  <dcterms:modified xsi:type="dcterms:W3CDTF">2012-07-21T17:48:33Z</dcterms:modified>
</cp:coreProperties>
</file>