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2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4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1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1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1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5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6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0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FE951-4795-6343-BAB9-8443C88A0E74}" type="datetimeFigureOut">
              <a:rPr lang="en-US" smtClean="0"/>
              <a:t>16-07-07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0579C-4267-174D-BD15-01C2901C4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2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 Inquiry through 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OTF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activities:</a:t>
            </a:r>
          </a:p>
          <a:p>
            <a:pPr lvl="1"/>
            <a:r>
              <a:rPr lang="en-US" dirty="0" smtClean="0"/>
              <a:t>STSE connection (Competition!)</a:t>
            </a:r>
          </a:p>
          <a:p>
            <a:pPr lvl="2"/>
            <a:r>
              <a:rPr lang="en-US" dirty="0" smtClean="0"/>
              <a:t>Design of a bumper can reduce the force</a:t>
            </a:r>
          </a:p>
          <a:p>
            <a:pPr lvl="1"/>
            <a:r>
              <a:rPr lang="en-US" dirty="0" smtClean="0"/>
              <a:t>P.O.D. (Performance on Demand)  </a:t>
            </a:r>
          </a:p>
          <a:p>
            <a:pPr lvl="2"/>
            <a:r>
              <a:rPr lang="en-US" dirty="0" smtClean="0"/>
              <a:t>Mystery mass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will focus on the 1</a:t>
            </a:r>
            <a:r>
              <a:rPr lang="en-US" baseline="30000" dirty="0" smtClean="0"/>
              <a:t>st</a:t>
            </a:r>
            <a:r>
              <a:rPr lang="en-US" dirty="0" smtClean="0"/>
              <a:t> activity</a:t>
            </a:r>
          </a:p>
        </p:txBody>
      </p:sp>
    </p:spTree>
    <p:extLst>
      <p:ext uri="{BB962C8B-B14F-4D97-AF65-F5344CB8AC3E}">
        <p14:creationId xmlns:p14="http://schemas.microsoft.com/office/powerpoint/2010/main" val="2771484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Bumper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Pasco probe ware and its Capstone software</a:t>
            </a:r>
          </a:p>
          <a:p>
            <a:pPr lvl="1"/>
            <a:r>
              <a:rPr lang="en-US" dirty="0" smtClean="0"/>
              <a:t>Materials: ramp, cart, F sensor</a:t>
            </a:r>
          </a:p>
          <a:p>
            <a:r>
              <a:rPr lang="en-US" dirty="0" smtClean="0"/>
              <a:t>Ramp at angle </a:t>
            </a:r>
            <a:r>
              <a:rPr lang="en-US" smtClean="0"/>
              <a:t>of 10.0 </a:t>
            </a:r>
            <a:r>
              <a:rPr lang="en-US" dirty="0" smtClean="0"/>
              <a:t>degrees</a:t>
            </a:r>
          </a:p>
          <a:p>
            <a:r>
              <a:rPr lang="en-US" dirty="0" smtClean="0"/>
              <a:t>Do baseline run (i.e. no bumper)</a:t>
            </a:r>
          </a:p>
          <a:p>
            <a:pPr lvl="1"/>
            <a:r>
              <a:rPr lang="en-US" dirty="0" smtClean="0"/>
              <a:t>Find area under curve</a:t>
            </a:r>
          </a:p>
          <a:p>
            <a:r>
              <a:rPr lang="en-US" dirty="0" smtClean="0"/>
              <a:t>Design, Build, and Test a bumper</a:t>
            </a:r>
          </a:p>
          <a:p>
            <a:pPr lvl="1"/>
            <a:r>
              <a:rPr lang="en-US" dirty="0" smtClean="0"/>
              <a:t>Save all runs</a:t>
            </a:r>
          </a:p>
        </p:txBody>
      </p:sp>
    </p:spTree>
    <p:extLst>
      <p:ext uri="{BB962C8B-B14F-4D97-AF65-F5344CB8AC3E}">
        <p14:creationId xmlns:p14="http://schemas.microsoft.com/office/powerpoint/2010/main" val="1634310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Winner is….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design team with the greatest % improvement 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                               initial area – lowest area </a:t>
            </a:r>
          </a:p>
          <a:p>
            <a:pPr marL="457200" lvl="1" indent="0">
              <a:buNone/>
            </a:pPr>
            <a:r>
              <a:rPr lang="en-US" dirty="0" smtClean="0"/>
              <a:t>% improvement  = ----------------------------------- x 100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              initial area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Share your results on board as you are doing trials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20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7-07 at 3.39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7" y="355601"/>
            <a:ext cx="8822026" cy="592972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3102931" y="6108503"/>
            <a:ext cx="498398" cy="5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59836" y="2170126"/>
            <a:ext cx="321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451462" y="2997676"/>
            <a:ext cx="321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59836" y="2322526"/>
            <a:ext cx="3215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883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161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Teaching Inquiry through STEM</vt:lpstr>
      <vt:lpstr>Outline</vt:lpstr>
      <vt:lpstr>Bumper Project</vt:lpstr>
      <vt:lpstr>And the Winner is….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Inquiry through STEM</dc:title>
  <dc:creator>Sara Naudts</dc:creator>
  <cp:lastModifiedBy>Sara Naudts</cp:lastModifiedBy>
  <cp:revision>4</cp:revision>
  <dcterms:created xsi:type="dcterms:W3CDTF">2016-07-07T19:12:06Z</dcterms:created>
  <dcterms:modified xsi:type="dcterms:W3CDTF">2016-07-07T19:49:59Z</dcterms:modified>
</cp:coreProperties>
</file>