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72" r:id="rId5"/>
    <p:sldId id="273" r:id="rId6"/>
    <p:sldId id="262" r:id="rId7"/>
    <p:sldId id="274" r:id="rId8"/>
    <p:sldId id="278" r:id="rId9"/>
    <p:sldId id="275" r:id="rId10"/>
    <p:sldId id="276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23" autoAdjust="0"/>
  </p:normalViewPr>
  <p:slideViewPr>
    <p:cSldViewPr snapToGrid="0" snapToObjects="1">
      <p:cViewPr varScale="1">
        <p:scale>
          <a:sx n="83" d="100"/>
          <a:sy n="83" d="100"/>
        </p:scale>
        <p:origin x="-1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h_9ZR2I0_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409" y="4383030"/>
            <a:ext cx="7961569" cy="1233612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The Expanding Universe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991083"/>
            <a:ext cx="7542212" cy="786235"/>
          </a:xfrm>
        </p:spPr>
        <p:txBody>
          <a:bodyPr/>
          <a:lstStyle/>
          <a:p>
            <a:r>
              <a:rPr lang="en-US" dirty="0" smtClean="0"/>
              <a:t>Cosmology Resource by Perimeter Institute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34" y="270368"/>
            <a:ext cx="5434656" cy="388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0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different size washers </a:t>
            </a:r>
          </a:p>
          <a:p>
            <a:r>
              <a:rPr lang="en-US" dirty="0" smtClean="0"/>
              <a:t>Used different elastic bands (all the same thickness)</a:t>
            </a:r>
          </a:p>
          <a:p>
            <a:r>
              <a:rPr lang="en-US" dirty="0" smtClean="0"/>
              <a:t>Good numeracy activity</a:t>
            </a:r>
          </a:p>
          <a:p>
            <a:r>
              <a:rPr lang="en-US" dirty="0" smtClean="0"/>
              <a:t>All groups get the same answer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9437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 &amp; Crafts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your own expanding universe</a:t>
            </a:r>
          </a:p>
          <a:p>
            <a:r>
              <a:rPr lang="en-US" dirty="0" smtClean="0"/>
              <a:t>Galaxies: </a:t>
            </a:r>
          </a:p>
          <a:p>
            <a:pPr lvl="1"/>
            <a:r>
              <a:rPr lang="en-US" dirty="0" smtClean="0"/>
              <a:t>Washers</a:t>
            </a:r>
          </a:p>
          <a:p>
            <a:pPr lvl="1"/>
            <a:r>
              <a:rPr lang="en-US" dirty="0" smtClean="0"/>
              <a:t>Paperclips</a:t>
            </a:r>
          </a:p>
          <a:p>
            <a:r>
              <a:rPr lang="en-US" dirty="0" smtClean="0"/>
              <a:t>Elastic bands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1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8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605826"/>
            <a:ext cx="7581901" cy="3953436"/>
          </a:xfrm>
        </p:spPr>
        <p:txBody>
          <a:bodyPr/>
          <a:lstStyle/>
          <a:p>
            <a:r>
              <a:rPr lang="en-US" dirty="0"/>
              <a:t>Perimeter Institute for Theoretical Physics is an independent, resident-based research institute devoted to foundational issues in theoretical physics at the highest levels of international </a:t>
            </a:r>
            <a:r>
              <a:rPr lang="en-US" dirty="0" smtClean="0"/>
              <a:t>excellence</a:t>
            </a:r>
          </a:p>
          <a:p>
            <a:r>
              <a:rPr lang="en-US" dirty="0" smtClean="0"/>
              <a:t>Excellent outreach program</a:t>
            </a:r>
          </a:p>
          <a:p>
            <a:pPr lvl="1"/>
            <a:r>
              <a:rPr lang="en-US" dirty="0" smtClean="0"/>
              <a:t>Teachers, Students, General public</a:t>
            </a:r>
          </a:p>
        </p:txBody>
      </p:sp>
      <p:pic>
        <p:nvPicPr>
          <p:cNvPr id="5" name="Picture 4" descr="Screen Shot 2013-12-11 at 1.31.2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b="44998"/>
          <a:stretch/>
        </p:blipFill>
        <p:spPr>
          <a:xfrm>
            <a:off x="1068703" y="4481315"/>
            <a:ext cx="7102953" cy="21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8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2: the signature of stars</a:t>
            </a:r>
          </a:p>
          <a:p>
            <a:r>
              <a:rPr lang="en-US" dirty="0" smtClean="0"/>
              <a:t>Predict Observe Explain (POE): Galactic Redshift</a:t>
            </a:r>
          </a:p>
          <a:p>
            <a:r>
              <a:rPr lang="en-US" dirty="0" smtClean="0"/>
              <a:t>Activity 3: the expansion of space</a:t>
            </a:r>
          </a:p>
          <a:p>
            <a:r>
              <a:rPr lang="en-US" dirty="0" smtClean="0"/>
              <a:t>11+ more activities, video, extensions, 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(there is enough material for 3 days)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7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Signature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Spectroscope has a diffraction grating</a:t>
            </a:r>
          </a:p>
          <a:p>
            <a:r>
              <a:rPr lang="en-US" dirty="0" smtClean="0"/>
              <a:t>Each element has its own “signature” spectrum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78" y="3119676"/>
            <a:ext cx="4925418" cy="35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6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Signature of Stars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7" y="1761565"/>
            <a:ext cx="8663915" cy="424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1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Signature of Stars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0" y="2184848"/>
            <a:ext cx="8563978" cy="342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0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Signature of Stars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75700" y="1598853"/>
            <a:ext cx="7365365" cy="4846320"/>
            <a:chOff x="0" y="0"/>
            <a:chExt cx="7365689" cy="48468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9" t="19979" r="54800" b="14928"/>
            <a:stretch/>
          </p:blipFill>
          <p:spPr bwMode="auto">
            <a:xfrm>
              <a:off x="0" y="0"/>
              <a:ext cx="7365689" cy="484688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419183" y="1085500"/>
              <a:ext cx="765544" cy="203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38818" y="1082695"/>
              <a:ext cx="730250" cy="2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04557" y="1427698"/>
              <a:ext cx="78105" cy="2152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99924" y="2120511"/>
              <a:ext cx="81915" cy="211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1870" y="2465514"/>
              <a:ext cx="87630" cy="217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47357" y="2816128"/>
              <a:ext cx="80010" cy="20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50287" y="3161132"/>
              <a:ext cx="70485" cy="211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03105" y="3503330"/>
              <a:ext cx="83820" cy="217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84923" y="3853944"/>
              <a:ext cx="82550" cy="211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396744" y="1427698"/>
              <a:ext cx="765175" cy="213082"/>
              <a:chOff x="0" y="0"/>
              <a:chExt cx="765175" cy="197254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0" y="0"/>
                <a:ext cx="765175" cy="1972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641" y="0"/>
                <a:ext cx="729615" cy="1968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3551014" y="1772702"/>
              <a:ext cx="779145" cy="21907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70648" y="1759053"/>
              <a:ext cx="743224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62233" y="2120511"/>
              <a:ext cx="765175" cy="203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81868" y="2120511"/>
              <a:ext cx="729615" cy="211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04057" y="2471124"/>
              <a:ext cx="765175" cy="203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23691" y="2465514"/>
              <a:ext cx="729615" cy="2170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70398" y="2813323"/>
              <a:ext cx="765175" cy="203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87227" y="2813323"/>
              <a:ext cx="729615" cy="20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18206" y="3158327"/>
              <a:ext cx="765175" cy="20985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37841" y="3161132"/>
              <a:ext cx="729615" cy="210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78462" y="3500525"/>
              <a:ext cx="765175" cy="2119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95291" y="3500525"/>
              <a:ext cx="729615" cy="220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13573" y="3856749"/>
              <a:ext cx="765175" cy="203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33208" y="3856749"/>
              <a:ext cx="729898" cy="2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45654" y="4193338"/>
              <a:ext cx="765175" cy="21181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65289" y="4193338"/>
              <a:ext cx="729898" cy="211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32606" y="1082695"/>
              <a:ext cx="79278" cy="216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722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Signature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Modifications:</a:t>
            </a:r>
          </a:p>
          <a:p>
            <a:pPr lvl="1"/>
            <a:r>
              <a:rPr lang="en-US" dirty="0" smtClean="0"/>
              <a:t>Use spectroscopes to look at various gasses</a:t>
            </a:r>
          </a:p>
          <a:p>
            <a:pPr lvl="1"/>
            <a:r>
              <a:rPr lang="en-US" dirty="0" smtClean="0"/>
              <a:t>Spectral lines</a:t>
            </a:r>
          </a:p>
          <a:p>
            <a:pPr lvl="1"/>
            <a:r>
              <a:rPr lang="en-US" dirty="0" smtClean="0"/>
              <a:t>Graph (switched dependent and independent variables)</a:t>
            </a:r>
          </a:p>
          <a:p>
            <a:pPr lvl="1"/>
            <a:r>
              <a:rPr lang="en-US" dirty="0" smtClean="0"/>
              <a:t>Changed questions to make more gr.9 level appropriate</a:t>
            </a:r>
          </a:p>
          <a:p>
            <a:pPr lvl="1"/>
            <a:r>
              <a:rPr lang="en-US" dirty="0" smtClean="0"/>
              <a:t>Included how to </a:t>
            </a:r>
            <a:r>
              <a:rPr lang="en-US" dirty="0" smtClean="0"/>
              <a:t>calculate slope and unit conversion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9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52" y="107577"/>
            <a:ext cx="8352320" cy="1653988"/>
          </a:xfrm>
        </p:spPr>
        <p:txBody>
          <a:bodyPr/>
          <a:lstStyle/>
          <a:p>
            <a:r>
              <a:rPr lang="en-US" dirty="0" smtClean="0"/>
              <a:t>Galactic Redshift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28" y="1465211"/>
            <a:ext cx="8319758" cy="52259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Predict – Observe – Explain (part 1)</a:t>
            </a:r>
          </a:p>
          <a:p>
            <a:r>
              <a:rPr lang="en-US" sz="2800" i="1" dirty="0" smtClean="0"/>
              <a:t>Note: </a:t>
            </a:r>
            <a:r>
              <a:rPr lang="en-US" sz="2800" dirty="0" smtClean="0"/>
              <a:t>Hubble’s</a:t>
            </a:r>
            <a:r>
              <a:rPr lang="en-US" sz="2800" dirty="0" smtClean="0">
                <a:solidFill>
                  <a:schemeClr val="accent4"/>
                </a:solidFill>
              </a:rPr>
              <a:t> Redshift </a:t>
            </a:r>
            <a:r>
              <a:rPr lang="en-US" sz="2800" dirty="0" smtClean="0"/>
              <a:t>idea only works for nearby galaxies; Space is expanding which explains why galaxies are moving away from us at rate proportional to the distance between us </a:t>
            </a:r>
          </a:p>
          <a:p>
            <a:pPr lvl="1"/>
            <a:r>
              <a:rPr lang="en-US" sz="2400" dirty="0" smtClean="0"/>
              <a:t>Both light waves and space are being stretched! </a:t>
            </a:r>
            <a:r>
              <a:rPr lang="en-US" sz="2400" dirty="0"/>
              <a:t>(cosmological redshift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Minute Physics “Do we expand with the Universe?” 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://www.youtube.com/watch?v=</a:t>
            </a:r>
            <a:r>
              <a:rPr lang="en-US" sz="2000" dirty="0" smtClean="0">
                <a:hlinkClick r:id="rId2"/>
              </a:rPr>
              <a:t>th_9ZR2I0_w</a:t>
            </a:r>
            <a:r>
              <a:rPr lang="en-US" sz="2000" dirty="0" smtClean="0"/>
              <a:t> </a:t>
            </a:r>
          </a:p>
          <a:p>
            <a:r>
              <a:rPr lang="en-US" sz="2800" dirty="0" smtClean="0"/>
              <a:t>Amplitude?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5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3732</TotalTime>
  <Words>274</Words>
  <Application>Microsoft Macintosh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Orbit</vt:lpstr>
      <vt:lpstr>The Expanding Universe</vt:lpstr>
      <vt:lpstr>Perimeter Institute</vt:lpstr>
      <vt:lpstr>Agenda</vt:lpstr>
      <vt:lpstr>The Signature of Stars</vt:lpstr>
      <vt:lpstr>The Signature of Stars</vt:lpstr>
      <vt:lpstr>The Signature of Stars</vt:lpstr>
      <vt:lpstr>The Signature of Stars</vt:lpstr>
      <vt:lpstr>The Signature of Stars</vt:lpstr>
      <vt:lpstr>Galactic Redshift</vt:lpstr>
      <vt:lpstr>Expansion of Space</vt:lpstr>
      <vt:lpstr>Arts &amp; Crafts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_x001a_PI Resources Workshop</dc:title>
  <dc:creator>Sara Naudts</dc:creator>
  <cp:lastModifiedBy>Sara Naudts</cp:lastModifiedBy>
  <cp:revision>22</cp:revision>
  <dcterms:created xsi:type="dcterms:W3CDTF">2013-12-11T17:36:53Z</dcterms:created>
  <dcterms:modified xsi:type="dcterms:W3CDTF">2016-07-06T02:27:03Z</dcterms:modified>
</cp:coreProperties>
</file>