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mp4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sldIdLst>
    <p:sldId id="259" r:id="rId2"/>
    <p:sldId id="262" r:id="rId3"/>
    <p:sldId id="268" r:id="rId4"/>
    <p:sldId id="271" r:id="rId5"/>
    <p:sldId id="256" r:id="rId6"/>
    <p:sldId id="257" r:id="rId7"/>
    <p:sldId id="258" r:id="rId8"/>
    <p:sldId id="270" r:id="rId9"/>
    <p:sldId id="269" r:id="rId10"/>
    <p:sldId id="264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568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Relationship Id="rId2" Type="http://schemas.openxmlformats.org/officeDocument/2006/relationships/image" Target="../media/image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1F451-011A-479D-816E-CC3CF77EEDC0}" type="datetimeFigureOut">
              <a:rPr lang="en-CA" smtClean="0"/>
              <a:t>16-07-05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FD50-4BD7-4A29-AD46-6A8BC711522E}" type="slidenum">
              <a:rPr lang="en-CA" smtClean="0"/>
              <a:t>‹#›</a:t>
            </a:fld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1F451-011A-479D-816E-CC3CF77EEDC0}" type="datetimeFigureOut">
              <a:rPr lang="en-CA" smtClean="0"/>
              <a:t>16-07-05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FD50-4BD7-4A29-AD46-6A8BC711522E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1F451-011A-479D-816E-CC3CF77EEDC0}" type="datetimeFigureOut">
              <a:rPr lang="en-CA" smtClean="0"/>
              <a:t>16-07-05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FD50-4BD7-4A29-AD46-6A8BC711522E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1F451-011A-479D-816E-CC3CF77EEDC0}" type="datetimeFigureOut">
              <a:rPr lang="en-CA" smtClean="0"/>
              <a:t>16-07-05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FD50-4BD7-4A29-AD46-6A8BC711522E}" type="slidenum">
              <a:rPr lang="en-CA" smtClean="0"/>
              <a:t>‹#›</a:t>
            </a:fld>
            <a:endParaRPr lang="en-C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1F451-011A-479D-816E-CC3CF77EEDC0}" type="datetimeFigureOut">
              <a:rPr lang="en-CA" smtClean="0"/>
              <a:t>16-07-05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FD50-4BD7-4A29-AD46-6A8BC711522E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1F451-011A-479D-816E-CC3CF77EEDC0}" type="datetimeFigureOut">
              <a:rPr lang="en-CA" smtClean="0"/>
              <a:t>16-07-05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FD50-4BD7-4A29-AD46-6A8BC711522E}" type="slidenum">
              <a:rPr lang="en-CA" smtClean="0"/>
              <a:t>‹#›</a:t>
            </a:fld>
            <a:endParaRPr lang="en-C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1F451-011A-479D-816E-CC3CF77EEDC0}" type="datetimeFigureOut">
              <a:rPr lang="en-CA" smtClean="0"/>
              <a:t>16-07-05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FD50-4BD7-4A29-AD46-6A8BC711522E}" type="slidenum">
              <a:rPr lang="en-CA" smtClean="0"/>
              <a:t>‹#›</a:t>
            </a:fld>
            <a:endParaRPr lang="en-C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1F451-011A-479D-816E-CC3CF77EEDC0}" type="datetimeFigureOut">
              <a:rPr lang="en-CA" smtClean="0"/>
              <a:t>16-07-05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FD50-4BD7-4A29-AD46-6A8BC711522E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1F451-011A-479D-816E-CC3CF77EEDC0}" type="datetimeFigureOut">
              <a:rPr lang="en-CA" smtClean="0"/>
              <a:t>16-07-05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FD50-4BD7-4A29-AD46-6A8BC711522E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1F451-011A-479D-816E-CC3CF77EEDC0}" type="datetimeFigureOut">
              <a:rPr lang="en-CA" smtClean="0"/>
              <a:t>16-07-05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FD50-4BD7-4A29-AD46-6A8BC711522E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1F451-011A-479D-816E-CC3CF77EEDC0}" type="datetimeFigureOut">
              <a:rPr lang="en-CA" smtClean="0"/>
              <a:t>16-07-05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FD50-4BD7-4A29-AD46-6A8BC711522E}" type="slidenum">
              <a:rPr lang="en-CA" smtClean="0"/>
              <a:t>‹#›</a:t>
            </a:fld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131F451-011A-479D-816E-CC3CF77EEDC0}" type="datetimeFigureOut">
              <a:rPr lang="en-CA" smtClean="0"/>
              <a:t>16-07-05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904FD50-4BD7-4A29-AD46-6A8BC711522E}" type="slidenum">
              <a:rPr lang="en-CA" smtClean="0"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1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6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7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9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CA" dirty="0" smtClean="0"/>
              <a:t>Group demonstrations allow </a:t>
            </a:r>
            <a:r>
              <a:rPr lang="en-CA" smtClean="0"/>
              <a:t>students to examine </a:t>
            </a:r>
            <a:r>
              <a:rPr lang="en-CA" dirty="0" smtClean="0"/>
              <a:t>and experience both wave characteristics and wave behaviour.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15617" y="4372168"/>
            <a:ext cx="7190184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Improved understanding through </a:t>
            </a:r>
            <a:r>
              <a:rPr lang="en-US" dirty="0" err="1" smtClean="0"/>
              <a:t>modelling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845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Doppler Effect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CA" dirty="0" smtClean="0"/>
              <a:t>The Doppler effect is the apparent shift in the frequency of a wave as a result of the motion of the source or the observer</a:t>
            </a:r>
          </a:p>
          <a:p>
            <a:endParaRPr lang="en-CA" dirty="0"/>
          </a:p>
        </p:txBody>
      </p:sp>
      <p:pic>
        <p:nvPicPr>
          <p:cNvPr id="6" name="Fire Engine siren demonstrates the Doppler Eff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3888" y="2132856"/>
            <a:ext cx="20320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42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Sheldon Explains It!</a:t>
            </a:r>
            <a:endParaRPr lang="en-CA" dirty="0"/>
          </a:p>
        </p:txBody>
      </p:sp>
      <p:pic>
        <p:nvPicPr>
          <p:cNvPr id="3" name="Doppler Effect, Big Bang Theory Sty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188640"/>
            <a:ext cx="6440264" cy="362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57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A beautiful demonstration of vibrations and waves</a:t>
            </a:r>
            <a:endParaRPr lang="en-CA" dirty="0"/>
          </a:p>
        </p:txBody>
      </p:sp>
      <p:pic>
        <p:nvPicPr>
          <p:cNvPr id="4" name="Giant Xylophone in Forest - Beautiful Japanese TV Advert Commercial NTT Docomo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4125" y="731838"/>
            <a:ext cx="6178550" cy="3475037"/>
          </a:xfrm>
        </p:spPr>
      </p:pic>
    </p:spTree>
    <p:extLst>
      <p:ext uri="{BB962C8B-B14F-4D97-AF65-F5344CB8AC3E}">
        <p14:creationId xmlns:p14="http://schemas.microsoft.com/office/powerpoint/2010/main" val="1283723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Students Can </a:t>
            </a:r>
            <a:r>
              <a:rPr lang="en-US" dirty="0"/>
              <a:t>M</a:t>
            </a:r>
            <a:r>
              <a:rPr lang="en-US" dirty="0" smtClean="0"/>
              <a:t>odel Basic Wave 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 smtClean="0"/>
              <a:t>They can examine wave characteristics like</a:t>
            </a:r>
          </a:p>
          <a:p>
            <a:pPr marL="45720" indent="0">
              <a:buNone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Wavelength</a:t>
            </a:r>
          </a:p>
          <a:p>
            <a:pPr>
              <a:buFont typeface="Arial"/>
              <a:buChar char="•"/>
            </a:pPr>
            <a:r>
              <a:rPr lang="en-US" dirty="0" smtClean="0"/>
              <a:t>Frequency or period</a:t>
            </a:r>
          </a:p>
          <a:p>
            <a:pPr>
              <a:buFont typeface="Arial"/>
              <a:buChar char="•"/>
            </a:pPr>
            <a:r>
              <a:rPr lang="en-US" dirty="0" smtClean="0"/>
              <a:t>speed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175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They can also model wave </a:t>
            </a:r>
            <a:r>
              <a:rPr lang="en-US" dirty="0" err="1" smtClean="0"/>
              <a:t>behaviour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 smtClean="0"/>
              <a:t>Some </a:t>
            </a:r>
            <a:r>
              <a:rPr lang="en-US" dirty="0" err="1" smtClean="0"/>
              <a:t>behaviours</a:t>
            </a:r>
            <a:r>
              <a:rPr lang="en-US" dirty="0" smtClean="0"/>
              <a:t> that can be </a:t>
            </a:r>
            <a:r>
              <a:rPr lang="en-US" dirty="0" err="1" smtClean="0"/>
              <a:t>modelled</a:t>
            </a:r>
            <a:r>
              <a:rPr lang="en-US" dirty="0" smtClean="0"/>
              <a:t> are</a:t>
            </a:r>
          </a:p>
          <a:p>
            <a:pPr marL="502920" indent="-457200">
              <a:buAutoNum type="arabicPeriod"/>
            </a:pPr>
            <a:r>
              <a:rPr lang="en-US" dirty="0" smtClean="0"/>
              <a:t>Refraction</a:t>
            </a:r>
          </a:p>
          <a:p>
            <a:pPr marL="502920" indent="-457200">
              <a:buAutoNum type="arabicPeriod"/>
            </a:pPr>
            <a:r>
              <a:rPr lang="en-US" dirty="0" smtClean="0"/>
              <a:t>Interference</a:t>
            </a:r>
          </a:p>
          <a:p>
            <a:pPr marL="502920" indent="-457200">
              <a:buAutoNum type="arabicPeriod"/>
            </a:pPr>
            <a:r>
              <a:rPr lang="en-US" dirty="0" smtClean="0"/>
              <a:t>Doppler effect</a:t>
            </a:r>
          </a:p>
          <a:p>
            <a:pPr marL="502920" indent="-457200">
              <a:buAutoNum type="arabicPeriod"/>
            </a:pPr>
            <a:r>
              <a:rPr lang="en-US" dirty="0" smtClean="0"/>
              <a:t>Dispersion? Diffraction? Polarization?</a:t>
            </a:r>
          </a:p>
        </p:txBody>
      </p:sp>
    </p:spTree>
    <p:extLst>
      <p:ext uri="{BB962C8B-B14F-4D97-AF65-F5344CB8AC3E}">
        <p14:creationId xmlns:p14="http://schemas.microsoft.com/office/powerpoint/2010/main" val="3786842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148755"/>
            <a:ext cx="7772400" cy="1470025"/>
          </a:xfrm>
        </p:spPr>
        <p:txBody>
          <a:bodyPr/>
          <a:lstStyle/>
          <a:p>
            <a:endParaRPr lang="en-CA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964" y="5526430"/>
            <a:ext cx="1778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3347864" y="1988840"/>
            <a:ext cx="0" cy="38884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43508" y="2636912"/>
            <a:ext cx="2830699" cy="2554064"/>
            <a:chOff x="143508" y="2636912"/>
            <a:chExt cx="2830699" cy="255406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636912"/>
              <a:ext cx="2506663" cy="1963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611560" y="4600649"/>
              <a:ext cx="504056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43508" y="4821644"/>
              <a:ext cx="1440160" cy="369332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CA" dirty="0" smtClean="0"/>
                <a:t>wavelength</a:t>
              </a:r>
              <a:endParaRPr lang="en-CA" dirty="0"/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 flipH="1">
            <a:off x="683568" y="1628800"/>
            <a:ext cx="1584176" cy="15121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55776" y="1556792"/>
            <a:ext cx="1425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Metre</a:t>
            </a:r>
            <a:r>
              <a:rPr lang="en-US" dirty="0" smtClean="0"/>
              <a:t> sticks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51920" y="5445224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Counter/timer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115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66 -0.00764 L 0.3677 -0.00463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60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4194162"/>
              </p:ext>
            </p:extLst>
          </p:nvPr>
        </p:nvGraphicFramePr>
        <p:xfrm>
          <a:off x="-396551" y="2521047"/>
          <a:ext cx="5328591" cy="2449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" name="Drawing" r:id="rId4" imgW="6486480" imgH="2981160" progId="Presentations.Drawing.16">
                  <p:embed/>
                </p:oleObj>
              </mc:Choice>
              <mc:Fallback>
                <p:oleObj name="Drawing" r:id="rId4" imgW="6486480" imgH="2981160" progId="Presentations.Drawing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396551" y="2521047"/>
                        <a:ext cx="5328591" cy="2449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4860032" y="2060848"/>
            <a:ext cx="0" cy="36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7404056"/>
              </p:ext>
            </p:extLst>
          </p:nvPr>
        </p:nvGraphicFramePr>
        <p:xfrm>
          <a:off x="4750494" y="5805264"/>
          <a:ext cx="219075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" name="Drawing" r:id="rId6" imgW="219240" imgH="219240" progId="Presentations.Drawing.15">
                  <p:embed/>
                </p:oleObj>
              </mc:Choice>
              <mc:Fallback>
                <p:oleObj name="Drawing" r:id="rId6" imgW="219240" imgH="219240" progId="Presentations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50494" y="5805264"/>
                        <a:ext cx="219075" cy="219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27584" y="1484784"/>
            <a:ext cx="289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 increase in wavelength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265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5335 3.33333E-6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Refraction</a:t>
            </a:r>
            <a:endParaRPr lang="en-CA" dirty="0"/>
          </a:p>
        </p:txBody>
      </p:sp>
      <p:pic>
        <p:nvPicPr>
          <p:cNvPr id="3" name="Refraction - Refracció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908720"/>
            <a:ext cx="4536503" cy="340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26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Refraction in the real world</a:t>
            </a:r>
            <a:endParaRPr lang="en-US" dirty="0"/>
          </a:p>
        </p:txBody>
      </p:sp>
      <p:pic>
        <p:nvPicPr>
          <p:cNvPr id="3" name="Refraction of water wav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332656"/>
            <a:ext cx="72136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33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486916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Refraction </a:t>
            </a:r>
            <a:r>
              <a:rPr lang="en-US" dirty="0" smtClean="0"/>
              <a:t>on </a:t>
            </a: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f</a:t>
            </a:r>
            <a:r>
              <a:rPr lang="en-US" dirty="0" smtClean="0"/>
              <a:t>ield</a:t>
            </a:r>
            <a:endParaRPr lang="en-US" dirty="0"/>
          </a:p>
        </p:txBody>
      </p:sp>
      <p:sp>
        <p:nvSpPr>
          <p:cNvPr id="3" name="Smiley Face 2"/>
          <p:cNvSpPr/>
          <p:nvPr/>
        </p:nvSpPr>
        <p:spPr>
          <a:xfrm>
            <a:off x="4355976" y="1772816"/>
            <a:ext cx="288032" cy="288032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miley Face 3"/>
          <p:cNvSpPr/>
          <p:nvPr/>
        </p:nvSpPr>
        <p:spPr>
          <a:xfrm>
            <a:off x="3851920" y="2420888"/>
            <a:ext cx="288032" cy="288032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miley Face 4"/>
          <p:cNvSpPr/>
          <p:nvPr/>
        </p:nvSpPr>
        <p:spPr>
          <a:xfrm>
            <a:off x="3563888" y="1268760"/>
            <a:ext cx="288032" cy="288032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/>
          <p:cNvSpPr/>
          <p:nvPr/>
        </p:nvSpPr>
        <p:spPr>
          <a:xfrm>
            <a:off x="2771800" y="3645024"/>
            <a:ext cx="288032" cy="288032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miley Face 6"/>
          <p:cNvSpPr/>
          <p:nvPr/>
        </p:nvSpPr>
        <p:spPr>
          <a:xfrm>
            <a:off x="3275856" y="2996952"/>
            <a:ext cx="288032" cy="288032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2051720" y="2996952"/>
            <a:ext cx="288032" cy="288032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miley Face 8"/>
          <p:cNvSpPr/>
          <p:nvPr/>
        </p:nvSpPr>
        <p:spPr>
          <a:xfrm>
            <a:off x="2555776" y="2420888"/>
            <a:ext cx="288032" cy="288032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3059832" y="1844824"/>
            <a:ext cx="288032" cy="288032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979712" y="1196752"/>
            <a:ext cx="1944216" cy="22322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771800" y="1772816"/>
            <a:ext cx="1944216" cy="22322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331640" y="692696"/>
            <a:ext cx="1944216" cy="22322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miley Face 14"/>
          <p:cNvSpPr/>
          <p:nvPr/>
        </p:nvSpPr>
        <p:spPr>
          <a:xfrm>
            <a:off x="1403648" y="2564904"/>
            <a:ext cx="288032" cy="288032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miley Face 15"/>
          <p:cNvSpPr/>
          <p:nvPr/>
        </p:nvSpPr>
        <p:spPr>
          <a:xfrm>
            <a:off x="1907704" y="1988840"/>
            <a:ext cx="288032" cy="288032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miley Face 16"/>
          <p:cNvSpPr/>
          <p:nvPr/>
        </p:nvSpPr>
        <p:spPr>
          <a:xfrm>
            <a:off x="2411760" y="1340768"/>
            <a:ext cx="288032" cy="288032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miley Face 17"/>
          <p:cNvSpPr/>
          <p:nvPr/>
        </p:nvSpPr>
        <p:spPr>
          <a:xfrm>
            <a:off x="2987824" y="836712"/>
            <a:ext cx="288032" cy="288032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860032" y="764704"/>
            <a:ext cx="0" cy="43204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miley Face 23"/>
          <p:cNvSpPr/>
          <p:nvPr/>
        </p:nvSpPr>
        <p:spPr>
          <a:xfrm>
            <a:off x="3707904" y="4293096"/>
            <a:ext cx="288032" cy="288032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miley Face 24"/>
          <p:cNvSpPr/>
          <p:nvPr/>
        </p:nvSpPr>
        <p:spPr>
          <a:xfrm>
            <a:off x="4139952" y="3645024"/>
            <a:ext cx="288032" cy="288032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miley Face 25"/>
          <p:cNvSpPr/>
          <p:nvPr/>
        </p:nvSpPr>
        <p:spPr>
          <a:xfrm>
            <a:off x="4716016" y="2924944"/>
            <a:ext cx="288032" cy="288032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miley Face 26"/>
          <p:cNvSpPr/>
          <p:nvPr/>
        </p:nvSpPr>
        <p:spPr>
          <a:xfrm>
            <a:off x="4932040" y="2132856"/>
            <a:ext cx="288032" cy="288032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miley Face 27"/>
          <p:cNvSpPr/>
          <p:nvPr/>
        </p:nvSpPr>
        <p:spPr>
          <a:xfrm>
            <a:off x="4932040" y="4653136"/>
            <a:ext cx="288032" cy="288032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miley Face 28"/>
          <p:cNvSpPr/>
          <p:nvPr/>
        </p:nvSpPr>
        <p:spPr>
          <a:xfrm>
            <a:off x="5076056" y="4005064"/>
            <a:ext cx="288032" cy="288032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miley Face 29"/>
          <p:cNvSpPr/>
          <p:nvPr/>
        </p:nvSpPr>
        <p:spPr>
          <a:xfrm>
            <a:off x="5292080" y="3140968"/>
            <a:ext cx="288032" cy="288032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miley Face 30"/>
          <p:cNvSpPr/>
          <p:nvPr/>
        </p:nvSpPr>
        <p:spPr>
          <a:xfrm>
            <a:off x="5508104" y="2348880"/>
            <a:ext cx="288032" cy="288032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miley Face 31"/>
          <p:cNvSpPr/>
          <p:nvPr/>
        </p:nvSpPr>
        <p:spPr>
          <a:xfrm>
            <a:off x="5436096" y="4797152"/>
            <a:ext cx="288032" cy="288032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miley Face 32"/>
          <p:cNvSpPr/>
          <p:nvPr/>
        </p:nvSpPr>
        <p:spPr>
          <a:xfrm>
            <a:off x="5580112" y="4149080"/>
            <a:ext cx="288032" cy="288032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miley Face 33"/>
          <p:cNvSpPr/>
          <p:nvPr/>
        </p:nvSpPr>
        <p:spPr>
          <a:xfrm>
            <a:off x="5796136" y="3284984"/>
            <a:ext cx="288032" cy="288032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miley Face 34"/>
          <p:cNvSpPr/>
          <p:nvPr/>
        </p:nvSpPr>
        <p:spPr>
          <a:xfrm>
            <a:off x="6012160" y="2492896"/>
            <a:ext cx="288032" cy="288032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endCxn id="28" idx="0"/>
          </p:cNvCxnSpPr>
          <p:nvPr/>
        </p:nvCxnSpPr>
        <p:spPr>
          <a:xfrm flipH="1">
            <a:off x="5076056" y="2276872"/>
            <a:ext cx="648072" cy="23762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32" idx="0"/>
          </p:cNvCxnSpPr>
          <p:nvPr/>
        </p:nvCxnSpPr>
        <p:spPr>
          <a:xfrm flipH="1">
            <a:off x="5580112" y="2348880"/>
            <a:ext cx="648072" cy="24482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3635896" y="3212976"/>
            <a:ext cx="1152128" cy="13681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4860032" y="2060848"/>
            <a:ext cx="288032" cy="1008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902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Slipstream.thmx</Template>
  <TotalTime>2430</TotalTime>
  <Words>117</Words>
  <Application>Microsoft Macintosh PowerPoint</Application>
  <PresentationFormat>On-screen Show (4:3)</PresentationFormat>
  <Paragraphs>25</Paragraphs>
  <Slides>11</Slides>
  <Notes>0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Slipstream</vt:lpstr>
      <vt:lpstr>Drawing</vt:lpstr>
      <vt:lpstr>Improved understanding through modelling</vt:lpstr>
      <vt:lpstr>A beautiful demonstration of vibrations and waves</vt:lpstr>
      <vt:lpstr>Students Can Model Basic Wave Characteristics</vt:lpstr>
      <vt:lpstr>They can also model wave behaviour </vt:lpstr>
      <vt:lpstr>PowerPoint Presentation</vt:lpstr>
      <vt:lpstr>PowerPoint Presentation</vt:lpstr>
      <vt:lpstr>Refraction</vt:lpstr>
      <vt:lpstr>Refraction in the real world</vt:lpstr>
      <vt:lpstr>Refraction on the field</vt:lpstr>
      <vt:lpstr>Doppler Effect</vt:lpstr>
      <vt:lpstr>Sheldon Explains It!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</dc:creator>
  <cp:lastModifiedBy>james</cp:lastModifiedBy>
  <cp:revision>33</cp:revision>
  <dcterms:created xsi:type="dcterms:W3CDTF">2013-07-09T12:51:23Z</dcterms:created>
  <dcterms:modified xsi:type="dcterms:W3CDTF">2016-07-05T14:54:11Z</dcterms:modified>
</cp:coreProperties>
</file>