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57" r:id="rId3"/>
    <p:sldId id="285" r:id="rId4"/>
    <p:sldId id="287" r:id="rId5"/>
    <p:sldId id="286" r:id="rId6"/>
    <p:sldId id="284" r:id="rId7"/>
    <p:sldId id="288" r:id="rId8"/>
    <p:sldId id="289" r:id="rId9"/>
    <p:sldId id="290" r:id="rId10"/>
    <p:sldId id="295" r:id="rId11"/>
    <p:sldId id="300" r:id="rId12"/>
    <p:sldId id="296" r:id="rId13"/>
    <p:sldId id="301" r:id="rId14"/>
    <p:sldId id="298" r:id="rId15"/>
    <p:sldId id="299" r:id="rId16"/>
    <p:sldId id="303" r:id="rId17"/>
    <p:sldId id="310" r:id="rId18"/>
    <p:sldId id="311" r:id="rId19"/>
    <p:sldId id="306" r:id="rId20"/>
    <p:sldId id="312" r:id="rId21"/>
    <p:sldId id="314" r:id="rId22"/>
    <p:sldId id="313" r:id="rId23"/>
    <p:sldId id="315" r:id="rId24"/>
  </p:sldIdLst>
  <p:sldSz cx="9144000" cy="5143500" type="screen16x9"/>
  <p:notesSz cx="6858000" cy="9144000"/>
  <p:embeddedFontLst>
    <p:embeddedFont>
      <p:font typeface="Comfortaa" panose="020B0604020202020204" charset="0"/>
      <p:regular r:id="rId26"/>
      <p:bold r:id="rId27"/>
    </p:embeddedFont>
    <p:embeddedFont>
      <p:font typeface="Sniglet" panose="020B0604020202020204" charset="0"/>
      <p:regular r:id="rId28"/>
    </p:embeddedFont>
    <p:embeddedFont>
      <p:font typeface="Verdana" panose="020B0604030504040204" pitchFamily="34" charset="0"/>
      <p:regular r:id="rId29"/>
      <p:bold r:id="rId30"/>
      <p:italic r:id="rId31"/>
      <p:boldItalic r:id="rId32"/>
    </p:embeddedFont>
    <p:embeddedFont>
      <p:font typeface="Dosis" panose="020B0604020202020204" charset="0"/>
      <p:regular r:id="rId33"/>
      <p:bold r:id="rId34"/>
    </p:embeddedFont>
    <p:embeddedFont>
      <p:font typeface="Dotum" panose="020B0600000101010101" pitchFamily="34" charset="-127"/>
      <p:regular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4B74FCC-1343-46E8-A8EE-42EAB670D1A9}">
  <a:tblStyle styleId="{84B74FCC-1343-46E8-A8EE-42EAB670D1A9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49" d="100"/>
          <a:sy n="149" d="100"/>
        </p:scale>
        <p:origin x="86" y="50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Shape 5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Shape 5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Shape 5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4240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Shape 5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2788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Shape 5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7063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ctrTitle"/>
          </p:nvPr>
        </p:nvSpPr>
        <p:spPr>
          <a:xfrm>
            <a:off x="2305100" y="1161050"/>
            <a:ext cx="6153000" cy="1159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r">
              <a:spcBef>
                <a:spcPts val="0"/>
              </a:spcBef>
              <a:buClr>
                <a:srgbClr val="1C4587"/>
              </a:buClr>
              <a:buSzPct val="100000"/>
              <a:defRPr sz="4800" b="0">
                <a:solidFill>
                  <a:srgbClr val="1C4587"/>
                </a:solidFill>
              </a:defRPr>
            </a:lvl1pPr>
            <a:lvl2pPr lvl="1" algn="r">
              <a:spcBef>
                <a:spcPts val="0"/>
              </a:spcBef>
              <a:buClr>
                <a:srgbClr val="1C4587"/>
              </a:buClr>
              <a:buSzPct val="100000"/>
              <a:defRPr sz="4800" b="0">
                <a:solidFill>
                  <a:srgbClr val="1C4587"/>
                </a:solidFill>
              </a:defRPr>
            </a:lvl2pPr>
            <a:lvl3pPr lvl="2" algn="r">
              <a:spcBef>
                <a:spcPts val="0"/>
              </a:spcBef>
              <a:buClr>
                <a:srgbClr val="1C4587"/>
              </a:buClr>
              <a:buSzPct val="100000"/>
              <a:defRPr sz="4800" b="0">
                <a:solidFill>
                  <a:srgbClr val="1C4587"/>
                </a:solidFill>
              </a:defRPr>
            </a:lvl3pPr>
            <a:lvl4pPr lvl="3" algn="r">
              <a:spcBef>
                <a:spcPts val="0"/>
              </a:spcBef>
              <a:buClr>
                <a:srgbClr val="1C4587"/>
              </a:buClr>
              <a:buSzPct val="100000"/>
              <a:defRPr sz="4800" b="0">
                <a:solidFill>
                  <a:srgbClr val="1C4587"/>
                </a:solidFill>
              </a:defRPr>
            </a:lvl4pPr>
            <a:lvl5pPr lvl="4" algn="r">
              <a:spcBef>
                <a:spcPts val="0"/>
              </a:spcBef>
              <a:buClr>
                <a:srgbClr val="1C4587"/>
              </a:buClr>
              <a:buSzPct val="100000"/>
              <a:defRPr sz="4800" b="0">
                <a:solidFill>
                  <a:srgbClr val="1C4587"/>
                </a:solidFill>
              </a:defRPr>
            </a:lvl5pPr>
            <a:lvl6pPr lvl="5" algn="r">
              <a:spcBef>
                <a:spcPts val="0"/>
              </a:spcBef>
              <a:buClr>
                <a:srgbClr val="1C4587"/>
              </a:buClr>
              <a:buSzPct val="100000"/>
              <a:defRPr sz="4800" b="0">
                <a:solidFill>
                  <a:srgbClr val="1C4587"/>
                </a:solidFill>
              </a:defRPr>
            </a:lvl6pPr>
            <a:lvl7pPr lvl="6" algn="r">
              <a:spcBef>
                <a:spcPts val="0"/>
              </a:spcBef>
              <a:buClr>
                <a:srgbClr val="1C4587"/>
              </a:buClr>
              <a:buSzPct val="100000"/>
              <a:defRPr sz="4800" b="0">
                <a:solidFill>
                  <a:srgbClr val="1C4587"/>
                </a:solidFill>
              </a:defRPr>
            </a:lvl7pPr>
            <a:lvl8pPr lvl="7" algn="r">
              <a:spcBef>
                <a:spcPts val="0"/>
              </a:spcBef>
              <a:buClr>
                <a:srgbClr val="1C4587"/>
              </a:buClr>
              <a:buSzPct val="100000"/>
              <a:defRPr sz="4800" b="0">
                <a:solidFill>
                  <a:srgbClr val="1C4587"/>
                </a:solidFill>
              </a:defRPr>
            </a:lvl8pPr>
            <a:lvl9pPr lvl="8" algn="r">
              <a:spcBef>
                <a:spcPts val="0"/>
              </a:spcBef>
              <a:buClr>
                <a:srgbClr val="1C4587"/>
              </a:buClr>
              <a:buSzPct val="100000"/>
              <a:defRPr sz="4800" b="0">
                <a:solidFill>
                  <a:srgbClr val="1C4587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2" name="Shape 162"/>
          <p:cNvSpPr/>
          <p:nvPr/>
        </p:nvSpPr>
        <p:spPr>
          <a:xfrm>
            <a:off x="723692" y="4220090"/>
            <a:ext cx="794875" cy="985737"/>
          </a:xfrm>
          <a:custGeom>
            <a:avLst/>
            <a:gdLst/>
            <a:ahLst/>
            <a:cxnLst/>
            <a:rect l="0" t="0" r="0" b="0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3" name="Shape 163"/>
          <p:cNvSpPr/>
          <p:nvPr/>
        </p:nvSpPr>
        <p:spPr>
          <a:xfrm>
            <a:off x="-58318" y="3053286"/>
            <a:ext cx="782014" cy="890356"/>
          </a:xfrm>
          <a:custGeom>
            <a:avLst/>
            <a:gdLst/>
            <a:ahLst/>
            <a:cxnLst/>
            <a:rect l="0" t="0" r="0" b="0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4" name="Shape 164"/>
          <p:cNvSpPr/>
          <p:nvPr/>
        </p:nvSpPr>
        <p:spPr>
          <a:xfrm>
            <a:off x="4025101" y="3422420"/>
            <a:ext cx="370864" cy="809587"/>
          </a:xfrm>
          <a:custGeom>
            <a:avLst/>
            <a:gdLst/>
            <a:ahLst/>
            <a:cxnLst/>
            <a:rect l="0" t="0" r="0" b="0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5" name="Shape 165"/>
          <p:cNvSpPr/>
          <p:nvPr/>
        </p:nvSpPr>
        <p:spPr>
          <a:xfrm>
            <a:off x="3078045" y="3128353"/>
            <a:ext cx="730670" cy="895810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6" name="Shape 166"/>
          <p:cNvSpPr/>
          <p:nvPr/>
        </p:nvSpPr>
        <p:spPr>
          <a:xfrm>
            <a:off x="5401647" y="3285712"/>
            <a:ext cx="805934" cy="750837"/>
          </a:xfrm>
          <a:custGeom>
            <a:avLst/>
            <a:gdLst/>
            <a:ahLst/>
            <a:cxnLst/>
            <a:rect l="0" t="0" r="0" b="0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7" name="Shape 167"/>
          <p:cNvSpPr/>
          <p:nvPr/>
        </p:nvSpPr>
        <p:spPr>
          <a:xfrm>
            <a:off x="8364459" y="3346842"/>
            <a:ext cx="873792" cy="600259"/>
          </a:xfrm>
          <a:custGeom>
            <a:avLst/>
            <a:gdLst/>
            <a:ahLst/>
            <a:cxnLst/>
            <a:rect l="0" t="0" r="0" b="0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8" name="Shape 168"/>
          <p:cNvSpPr/>
          <p:nvPr/>
        </p:nvSpPr>
        <p:spPr>
          <a:xfrm>
            <a:off x="4551116" y="3125540"/>
            <a:ext cx="657208" cy="679226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9" name="Shape 169"/>
          <p:cNvSpPr/>
          <p:nvPr/>
        </p:nvSpPr>
        <p:spPr>
          <a:xfrm>
            <a:off x="4419881" y="3994834"/>
            <a:ext cx="919681" cy="950907"/>
          </a:xfrm>
          <a:custGeom>
            <a:avLst/>
            <a:gdLst/>
            <a:ahLst/>
            <a:cxnLst/>
            <a:rect l="0" t="0" r="0" b="0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0" name="Shape 170"/>
          <p:cNvSpPr/>
          <p:nvPr/>
        </p:nvSpPr>
        <p:spPr>
          <a:xfrm>
            <a:off x="2644911" y="4036537"/>
            <a:ext cx="890356" cy="706800"/>
          </a:xfrm>
          <a:custGeom>
            <a:avLst/>
            <a:gdLst/>
            <a:ahLst/>
            <a:cxnLst/>
            <a:rect l="0" t="0" r="0" b="0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1" name="Shape 171"/>
          <p:cNvSpPr/>
          <p:nvPr/>
        </p:nvSpPr>
        <p:spPr>
          <a:xfrm>
            <a:off x="2116541" y="3186156"/>
            <a:ext cx="829754" cy="780162"/>
          </a:xfrm>
          <a:custGeom>
            <a:avLst/>
            <a:gdLst/>
            <a:ahLst/>
            <a:cxnLst/>
            <a:rect l="0" t="0" r="0" b="0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2" name="Shape 172"/>
          <p:cNvSpPr/>
          <p:nvPr/>
        </p:nvSpPr>
        <p:spPr>
          <a:xfrm>
            <a:off x="1347360" y="3186146"/>
            <a:ext cx="599145" cy="706812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3" name="Shape 173"/>
          <p:cNvSpPr/>
          <p:nvPr/>
        </p:nvSpPr>
        <p:spPr>
          <a:xfrm>
            <a:off x="2681614" y="4813558"/>
            <a:ext cx="816943" cy="313966"/>
          </a:xfrm>
          <a:custGeom>
            <a:avLst/>
            <a:gdLst/>
            <a:ahLst/>
            <a:cxnLst/>
            <a:rect l="0" t="0" r="0" b="0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4" name="Shape 174"/>
          <p:cNvSpPr/>
          <p:nvPr/>
        </p:nvSpPr>
        <p:spPr>
          <a:xfrm>
            <a:off x="7146421" y="4508764"/>
            <a:ext cx="1040883" cy="730620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5" name="Shape 175"/>
          <p:cNvSpPr/>
          <p:nvPr/>
        </p:nvSpPr>
        <p:spPr>
          <a:xfrm>
            <a:off x="7146430" y="3104431"/>
            <a:ext cx="684731" cy="721462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6" name="Shape 176"/>
          <p:cNvSpPr/>
          <p:nvPr/>
        </p:nvSpPr>
        <p:spPr>
          <a:xfrm>
            <a:off x="5262207" y="4729516"/>
            <a:ext cx="525045" cy="372666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7" name="Shape 177"/>
          <p:cNvSpPr/>
          <p:nvPr/>
        </p:nvSpPr>
        <p:spPr>
          <a:xfrm>
            <a:off x="8376371" y="4729061"/>
            <a:ext cx="508531" cy="324975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8" name="Shape 178"/>
          <p:cNvSpPr/>
          <p:nvPr/>
        </p:nvSpPr>
        <p:spPr>
          <a:xfrm>
            <a:off x="3808716" y="4429326"/>
            <a:ext cx="570934" cy="567281"/>
          </a:xfrm>
          <a:custGeom>
            <a:avLst/>
            <a:gdLst/>
            <a:ahLst/>
            <a:cxnLst/>
            <a:rect l="0" t="0" r="0" b="0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9" name="Shape 179"/>
          <p:cNvSpPr/>
          <p:nvPr/>
        </p:nvSpPr>
        <p:spPr>
          <a:xfrm>
            <a:off x="7975390" y="3053271"/>
            <a:ext cx="541559" cy="679276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0" name="Shape 180"/>
          <p:cNvSpPr/>
          <p:nvPr/>
        </p:nvSpPr>
        <p:spPr>
          <a:xfrm>
            <a:off x="1570784" y="4028294"/>
            <a:ext cx="734323" cy="723314"/>
          </a:xfrm>
          <a:custGeom>
            <a:avLst/>
            <a:gdLst/>
            <a:ahLst/>
            <a:cxnLst/>
            <a:rect l="0" t="0" r="0" b="0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1" name="Shape 181"/>
          <p:cNvSpPr/>
          <p:nvPr/>
        </p:nvSpPr>
        <p:spPr>
          <a:xfrm>
            <a:off x="247060" y="4094875"/>
            <a:ext cx="275433" cy="244207"/>
          </a:xfrm>
          <a:custGeom>
            <a:avLst/>
            <a:gdLst/>
            <a:ahLst/>
            <a:cxnLst/>
            <a:rect l="0" t="0" r="0" b="0"/>
            <a:pathLst>
              <a:path w="5504" h="4880" extrusionOk="0">
                <a:moveTo>
                  <a:pt x="5173" y="0"/>
                </a:moveTo>
                <a:lnTo>
                  <a:pt x="5063" y="37"/>
                </a:lnTo>
                <a:lnTo>
                  <a:pt x="4990" y="110"/>
                </a:lnTo>
                <a:lnTo>
                  <a:pt x="4770" y="404"/>
                </a:lnTo>
                <a:lnTo>
                  <a:pt x="4513" y="624"/>
                </a:lnTo>
                <a:lnTo>
                  <a:pt x="4219" y="844"/>
                </a:lnTo>
                <a:lnTo>
                  <a:pt x="3926" y="991"/>
                </a:lnTo>
                <a:lnTo>
                  <a:pt x="3742" y="1064"/>
                </a:lnTo>
                <a:lnTo>
                  <a:pt x="3559" y="1101"/>
                </a:lnTo>
                <a:lnTo>
                  <a:pt x="3229" y="1101"/>
                </a:lnTo>
                <a:lnTo>
                  <a:pt x="2862" y="1028"/>
                </a:lnTo>
                <a:lnTo>
                  <a:pt x="2532" y="917"/>
                </a:lnTo>
                <a:lnTo>
                  <a:pt x="2239" y="807"/>
                </a:lnTo>
                <a:lnTo>
                  <a:pt x="1908" y="734"/>
                </a:lnTo>
                <a:lnTo>
                  <a:pt x="1578" y="661"/>
                </a:lnTo>
                <a:lnTo>
                  <a:pt x="1248" y="624"/>
                </a:lnTo>
                <a:lnTo>
                  <a:pt x="918" y="661"/>
                </a:lnTo>
                <a:lnTo>
                  <a:pt x="625" y="771"/>
                </a:lnTo>
                <a:lnTo>
                  <a:pt x="478" y="844"/>
                </a:lnTo>
                <a:lnTo>
                  <a:pt x="368" y="954"/>
                </a:lnTo>
                <a:lnTo>
                  <a:pt x="258" y="1064"/>
                </a:lnTo>
                <a:lnTo>
                  <a:pt x="148" y="1211"/>
                </a:lnTo>
                <a:lnTo>
                  <a:pt x="111" y="1284"/>
                </a:lnTo>
                <a:lnTo>
                  <a:pt x="111" y="1321"/>
                </a:lnTo>
                <a:lnTo>
                  <a:pt x="148" y="1431"/>
                </a:lnTo>
                <a:lnTo>
                  <a:pt x="258" y="1468"/>
                </a:lnTo>
                <a:lnTo>
                  <a:pt x="368" y="1468"/>
                </a:lnTo>
                <a:lnTo>
                  <a:pt x="698" y="1284"/>
                </a:lnTo>
                <a:lnTo>
                  <a:pt x="1028" y="1174"/>
                </a:lnTo>
                <a:lnTo>
                  <a:pt x="1028" y="2531"/>
                </a:lnTo>
                <a:lnTo>
                  <a:pt x="955" y="3228"/>
                </a:lnTo>
                <a:lnTo>
                  <a:pt x="881" y="3925"/>
                </a:lnTo>
                <a:lnTo>
                  <a:pt x="698" y="3852"/>
                </a:lnTo>
                <a:lnTo>
                  <a:pt x="551" y="3742"/>
                </a:lnTo>
                <a:lnTo>
                  <a:pt x="368" y="3632"/>
                </a:lnTo>
                <a:lnTo>
                  <a:pt x="184" y="3522"/>
                </a:lnTo>
                <a:lnTo>
                  <a:pt x="111" y="3522"/>
                </a:lnTo>
                <a:lnTo>
                  <a:pt x="38" y="3595"/>
                </a:lnTo>
                <a:lnTo>
                  <a:pt x="1" y="3669"/>
                </a:lnTo>
                <a:lnTo>
                  <a:pt x="1" y="3779"/>
                </a:lnTo>
                <a:lnTo>
                  <a:pt x="38" y="3962"/>
                </a:lnTo>
                <a:lnTo>
                  <a:pt x="148" y="4145"/>
                </a:lnTo>
                <a:lnTo>
                  <a:pt x="294" y="4256"/>
                </a:lnTo>
                <a:lnTo>
                  <a:pt x="514" y="4402"/>
                </a:lnTo>
                <a:lnTo>
                  <a:pt x="735" y="4476"/>
                </a:lnTo>
                <a:lnTo>
                  <a:pt x="1175" y="4476"/>
                </a:lnTo>
                <a:lnTo>
                  <a:pt x="1248" y="4439"/>
                </a:lnTo>
                <a:lnTo>
                  <a:pt x="1321" y="4402"/>
                </a:lnTo>
                <a:lnTo>
                  <a:pt x="1395" y="4256"/>
                </a:lnTo>
                <a:lnTo>
                  <a:pt x="1505" y="3485"/>
                </a:lnTo>
                <a:lnTo>
                  <a:pt x="1578" y="2715"/>
                </a:lnTo>
                <a:lnTo>
                  <a:pt x="1578" y="1908"/>
                </a:lnTo>
                <a:lnTo>
                  <a:pt x="1542" y="1504"/>
                </a:lnTo>
                <a:lnTo>
                  <a:pt x="1505" y="1138"/>
                </a:lnTo>
                <a:lnTo>
                  <a:pt x="1762" y="1174"/>
                </a:lnTo>
                <a:lnTo>
                  <a:pt x="2128" y="1321"/>
                </a:lnTo>
                <a:lnTo>
                  <a:pt x="2459" y="1431"/>
                </a:lnTo>
                <a:lnTo>
                  <a:pt x="2825" y="1578"/>
                </a:lnTo>
                <a:lnTo>
                  <a:pt x="3192" y="1651"/>
                </a:lnTo>
                <a:lnTo>
                  <a:pt x="3486" y="1651"/>
                </a:lnTo>
                <a:lnTo>
                  <a:pt x="3449" y="2531"/>
                </a:lnTo>
                <a:lnTo>
                  <a:pt x="3412" y="3449"/>
                </a:lnTo>
                <a:lnTo>
                  <a:pt x="3412" y="3999"/>
                </a:lnTo>
                <a:lnTo>
                  <a:pt x="3412" y="4256"/>
                </a:lnTo>
                <a:lnTo>
                  <a:pt x="3412" y="4366"/>
                </a:lnTo>
                <a:lnTo>
                  <a:pt x="3412" y="4402"/>
                </a:lnTo>
                <a:lnTo>
                  <a:pt x="3449" y="4402"/>
                </a:lnTo>
                <a:lnTo>
                  <a:pt x="3412" y="4476"/>
                </a:lnTo>
                <a:lnTo>
                  <a:pt x="3376" y="4512"/>
                </a:lnTo>
                <a:lnTo>
                  <a:pt x="3376" y="4659"/>
                </a:lnTo>
                <a:lnTo>
                  <a:pt x="3376" y="4696"/>
                </a:lnTo>
                <a:lnTo>
                  <a:pt x="3412" y="4806"/>
                </a:lnTo>
                <a:lnTo>
                  <a:pt x="3522" y="4879"/>
                </a:lnTo>
                <a:lnTo>
                  <a:pt x="3632" y="4879"/>
                </a:lnTo>
                <a:lnTo>
                  <a:pt x="3742" y="4842"/>
                </a:lnTo>
                <a:lnTo>
                  <a:pt x="3853" y="4732"/>
                </a:lnTo>
                <a:lnTo>
                  <a:pt x="3926" y="4586"/>
                </a:lnTo>
                <a:lnTo>
                  <a:pt x="3926" y="4439"/>
                </a:lnTo>
                <a:lnTo>
                  <a:pt x="3926" y="4256"/>
                </a:lnTo>
                <a:lnTo>
                  <a:pt x="3963" y="3045"/>
                </a:lnTo>
                <a:lnTo>
                  <a:pt x="3963" y="1871"/>
                </a:lnTo>
                <a:lnTo>
                  <a:pt x="3963" y="1541"/>
                </a:lnTo>
                <a:lnTo>
                  <a:pt x="4366" y="1394"/>
                </a:lnTo>
                <a:lnTo>
                  <a:pt x="4733" y="1138"/>
                </a:lnTo>
                <a:lnTo>
                  <a:pt x="5063" y="844"/>
                </a:lnTo>
                <a:lnTo>
                  <a:pt x="5320" y="551"/>
                </a:lnTo>
                <a:lnTo>
                  <a:pt x="5467" y="367"/>
                </a:lnTo>
                <a:lnTo>
                  <a:pt x="5503" y="257"/>
                </a:lnTo>
                <a:lnTo>
                  <a:pt x="5503" y="184"/>
                </a:lnTo>
                <a:lnTo>
                  <a:pt x="5430" y="74"/>
                </a:lnTo>
                <a:lnTo>
                  <a:pt x="5356" y="37"/>
                </a:lnTo>
                <a:lnTo>
                  <a:pt x="528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2" name="Shape 182"/>
          <p:cNvSpPr/>
          <p:nvPr/>
        </p:nvSpPr>
        <p:spPr>
          <a:xfrm>
            <a:off x="8516943" y="4082883"/>
            <a:ext cx="690236" cy="510383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3" name="Shape 183"/>
          <p:cNvSpPr/>
          <p:nvPr/>
        </p:nvSpPr>
        <p:spPr>
          <a:xfrm>
            <a:off x="859713" y="3417442"/>
            <a:ext cx="317619" cy="659009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4" name="Shape 184"/>
          <p:cNvSpPr/>
          <p:nvPr/>
        </p:nvSpPr>
        <p:spPr>
          <a:xfrm rot="1920742">
            <a:off x="5707037" y="4213989"/>
            <a:ext cx="884796" cy="750833"/>
          </a:xfrm>
          <a:custGeom>
            <a:avLst/>
            <a:gdLst/>
            <a:ahLst/>
            <a:cxnLst/>
            <a:rect l="0" t="0" r="0" b="0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5" name="Shape 185"/>
          <p:cNvSpPr/>
          <p:nvPr/>
        </p:nvSpPr>
        <p:spPr>
          <a:xfrm rot="-3496844">
            <a:off x="115838" y="4509560"/>
            <a:ext cx="537852" cy="464440"/>
          </a:xfrm>
          <a:custGeom>
            <a:avLst/>
            <a:gdLst/>
            <a:ahLst/>
            <a:cxnLst/>
            <a:rect l="0" t="0" r="0" b="0"/>
            <a:pathLst>
              <a:path w="10748" h="9281" extrusionOk="0">
                <a:moveTo>
                  <a:pt x="4072" y="550"/>
                </a:moveTo>
                <a:lnTo>
                  <a:pt x="4329" y="587"/>
                </a:lnTo>
                <a:lnTo>
                  <a:pt x="4585" y="697"/>
                </a:lnTo>
                <a:lnTo>
                  <a:pt x="4842" y="844"/>
                </a:lnTo>
                <a:lnTo>
                  <a:pt x="5025" y="1064"/>
                </a:lnTo>
                <a:lnTo>
                  <a:pt x="5136" y="1211"/>
                </a:lnTo>
                <a:lnTo>
                  <a:pt x="5209" y="1394"/>
                </a:lnTo>
                <a:lnTo>
                  <a:pt x="5246" y="1541"/>
                </a:lnTo>
                <a:lnTo>
                  <a:pt x="5282" y="1724"/>
                </a:lnTo>
                <a:lnTo>
                  <a:pt x="5282" y="2091"/>
                </a:lnTo>
                <a:lnTo>
                  <a:pt x="5246" y="2458"/>
                </a:lnTo>
                <a:lnTo>
                  <a:pt x="5209" y="2641"/>
                </a:lnTo>
                <a:lnTo>
                  <a:pt x="4695" y="1761"/>
                </a:lnTo>
                <a:lnTo>
                  <a:pt x="4072" y="550"/>
                </a:lnTo>
                <a:close/>
                <a:moveTo>
                  <a:pt x="1357" y="3008"/>
                </a:moveTo>
                <a:lnTo>
                  <a:pt x="1504" y="3265"/>
                </a:lnTo>
                <a:lnTo>
                  <a:pt x="1614" y="3558"/>
                </a:lnTo>
                <a:lnTo>
                  <a:pt x="1797" y="3852"/>
                </a:lnTo>
                <a:lnTo>
                  <a:pt x="1467" y="3778"/>
                </a:lnTo>
                <a:lnTo>
                  <a:pt x="1137" y="3742"/>
                </a:lnTo>
                <a:lnTo>
                  <a:pt x="1321" y="3118"/>
                </a:lnTo>
                <a:lnTo>
                  <a:pt x="1357" y="3008"/>
                </a:lnTo>
                <a:close/>
                <a:moveTo>
                  <a:pt x="3815" y="550"/>
                </a:moveTo>
                <a:lnTo>
                  <a:pt x="4072" y="1174"/>
                </a:lnTo>
                <a:lnTo>
                  <a:pt x="4329" y="1798"/>
                </a:lnTo>
                <a:lnTo>
                  <a:pt x="4695" y="2531"/>
                </a:lnTo>
                <a:lnTo>
                  <a:pt x="5099" y="3265"/>
                </a:lnTo>
                <a:lnTo>
                  <a:pt x="4989" y="3852"/>
                </a:lnTo>
                <a:lnTo>
                  <a:pt x="4732" y="3191"/>
                </a:lnTo>
                <a:lnTo>
                  <a:pt x="4475" y="2531"/>
                </a:lnTo>
                <a:lnTo>
                  <a:pt x="4255" y="1981"/>
                </a:lnTo>
                <a:lnTo>
                  <a:pt x="4035" y="1467"/>
                </a:lnTo>
                <a:lnTo>
                  <a:pt x="3742" y="880"/>
                </a:lnTo>
                <a:lnTo>
                  <a:pt x="3558" y="587"/>
                </a:lnTo>
                <a:lnTo>
                  <a:pt x="3815" y="550"/>
                </a:lnTo>
                <a:close/>
                <a:moveTo>
                  <a:pt x="1761" y="1724"/>
                </a:moveTo>
                <a:lnTo>
                  <a:pt x="1724" y="1798"/>
                </a:lnTo>
                <a:lnTo>
                  <a:pt x="1761" y="1944"/>
                </a:lnTo>
                <a:lnTo>
                  <a:pt x="1834" y="2018"/>
                </a:lnTo>
                <a:lnTo>
                  <a:pt x="1944" y="2054"/>
                </a:lnTo>
                <a:lnTo>
                  <a:pt x="2054" y="2054"/>
                </a:lnTo>
                <a:lnTo>
                  <a:pt x="2274" y="2531"/>
                </a:lnTo>
                <a:lnTo>
                  <a:pt x="2458" y="2971"/>
                </a:lnTo>
                <a:lnTo>
                  <a:pt x="3008" y="4182"/>
                </a:lnTo>
                <a:lnTo>
                  <a:pt x="3081" y="4329"/>
                </a:lnTo>
                <a:lnTo>
                  <a:pt x="2825" y="4255"/>
                </a:lnTo>
                <a:lnTo>
                  <a:pt x="2458" y="4072"/>
                </a:lnTo>
                <a:lnTo>
                  <a:pt x="2164" y="3742"/>
                </a:lnTo>
                <a:lnTo>
                  <a:pt x="1944" y="3375"/>
                </a:lnTo>
                <a:lnTo>
                  <a:pt x="1724" y="2935"/>
                </a:lnTo>
                <a:lnTo>
                  <a:pt x="1651" y="2715"/>
                </a:lnTo>
                <a:lnTo>
                  <a:pt x="1504" y="2494"/>
                </a:lnTo>
                <a:lnTo>
                  <a:pt x="1724" y="1761"/>
                </a:lnTo>
                <a:lnTo>
                  <a:pt x="1761" y="1724"/>
                </a:lnTo>
                <a:close/>
                <a:moveTo>
                  <a:pt x="2604" y="1174"/>
                </a:moveTo>
                <a:lnTo>
                  <a:pt x="2715" y="1614"/>
                </a:lnTo>
                <a:lnTo>
                  <a:pt x="2861" y="2054"/>
                </a:lnTo>
                <a:lnTo>
                  <a:pt x="3228" y="2898"/>
                </a:lnTo>
                <a:lnTo>
                  <a:pt x="3998" y="4695"/>
                </a:lnTo>
                <a:lnTo>
                  <a:pt x="3632" y="4549"/>
                </a:lnTo>
                <a:lnTo>
                  <a:pt x="3522" y="4365"/>
                </a:lnTo>
                <a:lnTo>
                  <a:pt x="3301" y="3888"/>
                </a:lnTo>
                <a:lnTo>
                  <a:pt x="2861" y="2935"/>
                </a:lnTo>
                <a:lnTo>
                  <a:pt x="2274" y="1834"/>
                </a:lnTo>
                <a:lnTo>
                  <a:pt x="2311" y="1651"/>
                </a:lnTo>
                <a:lnTo>
                  <a:pt x="2421" y="1467"/>
                </a:lnTo>
                <a:lnTo>
                  <a:pt x="2604" y="1174"/>
                </a:lnTo>
                <a:close/>
                <a:moveTo>
                  <a:pt x="3338" y="660"/>
                </a:moveTo>
                <a:lnTo>
                  <a:pt x="3375" y="770"/>
                </a:lnTo>
                <a:lnTo>
                  <a:pt x="3668" y="1467"/>
                </a:lnTo>
                <a:lnTo>
                  <a:pt x="3962" y="2164"/>
                </a:lnTo>
                <a:lnTo>
                  <a:pt x="4182" y="2788"/>
                </a:lnTo>
                <a:lnTo>
                  <a:pt x="4402" y="3412"/>
                </a:lnTo>
                <a:lnTo>
                  <a:pt x="4769" y="4659"/>
                </a:lnTo>
                <a:lnTo>
                  <a:pt x="4732" y="4805"/>
                </a:lnTo>
                <a:lnTo>
                  <a:pt x="4659" y="4805"/>
                </a:lnTo>
                <a:lnTo>
                  <a:pt x="4549" y="4842"/>
                </a:lnTo>
                <a:lnTo>
                  <a:pt x="3668" y="2971"/>
                </a:lnTo>
                <a:lnTo>
                  <a:pt x="3191" y="1981"/>
                </a:lnTo>
                <a:lnTo>
                  <a:pt x="2971" y="1504"/>
                </a:lnTo>
                <a:lnTo>
                  <a:pt x="2788" y="991"/>
                </a:lnTo>
                <a:lnTo>
                  <a:pt x="3045" y="807"/>
                </a:lnTo>
                <a:lnTo>
                  <a:pt x="3338" y="660"/>
                </a:lnTo>
                <a:close/>
                <a:moveTo>
                  <a:pt x="7703" y="4952"/>
                </a:moveTo>
                <a:lnTo>
                  <a:pt x="7960" y="5246"/>
                </a:lnTo>
                <a:lnTo>
                  <a:pt x="7960" y="5246"/>
                </a:lnTo>
                <a:lnTo>
                  <a:pt x="7887" y="5209"/>
                </a:lnTo>
                <a:lnTo>
                  <a:pt x="7593" y="5319"/>
                </a:lnTo>
                <a:lnTo>
                  <a:pt x="7300" y="5466"/>
                </a:lnTo>
                <a:lnTo>
                  <a:pt x="7190" y="5356"/>
                </a:lnTo>
                <a:lnTo>
                  <a:pt x="7080" y="5246"/>
                </a:lnTo>
                <a:lnTo>
                  <a:pt x="7373" y="5099"/>
                </a:lnTo>
                <a:lnTo>
                  <a:pt x="7703" y="4952"/>
                </a:lnTo>
                <a:close/>
                <a:moveTo>
                  <a:pt x="8070" y="5356"/>
                </a:moveTo>
                <a:lnTo>
                  <a:pt x="8180" y="5466"/>
                </a:lnTo>
                <a:lnTo>
                  <a:pt x="7923" y="5576"/>
                </a:lnTo>
                <a:lnTo>
                  <a:pt x="7923" y="5576"/>
                </a:lnTo>
                <a:lnTo>
                  <a:pt x="8033" y="5429"/>
                </a:lnTo>
                <a:lnTo>
                  <a:pt x="8070" y="5356"/>
                </a:lnTo>
                <a:close/>
                <a:moveTo>
                  <a:pt x="7556" y="5612"/>
                </a:moveTo>
                <a:lnTo>
                  <a:pt x="7483" y="5722"/>
                </a:lnTo>
                <a:lnTo>
                  <a:pt x="7483" y="5686"/>
                </a:lnTo>
                <a:lnTo>
                  <a:pt x="7556" y="5612"/>
                </a:lnTo>
                <a:close/>
                <a:moveTo>
                  <a:pt x="8327" y="5649"/>
                </a:moveTo>
                <a:lnTo>
                  <a:pt x="8327" y="5686"/>
                </a:lnTo>
                <a:lnTo>
                  <a:pt x="7850" y="6163"/>
                </a:lnTo>
                <a:lnTo>
                  <a:pt x="7740" y="6016"/>
                </a:lnTo>
                <a:lnTo>
                  <a:pt x="7997" y="5796"/>
                </a:lnTo>
                <a:lnTo>
                  <a:pt x="8327" y="5649"/>
                </a:lnTo>
                <a:close/>
                <a:moveTo>
                  <a:pt x="8437" y="5796"/>
                </a:moveTo>
                <a:lnTo>
                  <a:pt x="8584" y="6053"/>
                </a:lnTo>
                <a:lnTo>
                  <a:pt x="8143" y="6163"/>
                </a:lnTo>
                <a:lnTo>
                  <a:pt x="8437" y="5796"/>
                </a:lnTo>
                <a:close/>
                <a:moveTo>
                  <a:pt x="8437" y="6346"/>
                </a:moveTo>
                <a:lnTo>
                  <a:pt x="8180" y="6676"/>
                </a:lnTo>
                <a:lnTo>
                  <a:pt x="8107" y="6493"/>
                </a:lnTo>
                <a:lnTo>
                  <a:pt x="8437" y="6346"/>
                </a:lnTo>
                <a:close/>
                <a:moveTo>
                  <a:pt x="8767" y="6309"/>
                </a:moveTo>
                <a:lnTo>
                  <a:pt x="8840" y="6419"/>
                </a:lnTo>
                <a:lnTo>
                  <a:pt x="8547" y="6676"/>
                </a:lnTo>
                <a:lnTo>
                  <a:pt x="8767" y="6309"/>
                </a:lnTo>
                <a:close/>
                <a:moveTo>
                  <a:pt x="9024" y="4695"/>
                </a:moveTo>
                <a:lnTo>
                  <a:pt x="9244" y="4732"/>
                </a:lnTo>
                <a:lnTo>
                  <a:pt x="9464" y="4805"/>
                </a:lnTo>
                <a:lnTo>
                  <a:pt x="9647" y="4915"/>
                </a:lnTo>
                <a:lnTo>
                  <a:pt x="9831" y="5062"/>
                </a:lnTo>
                <a:lnTo>
                  <a:pt x="9904" y="5099"/>
                </a:lnTo>
                <a:lnTo>
                  <a:pt x="9941" y="5099"/>
                </a:lnTo>
                <a:lnTo>
                  <a:pt x="10051" y="5209"/>
                </a:lnTo>
                <a:lnTo>
                  <a:pt x="10161" y="5429"/>
                </a:lnTo>
                <a:lnTo>
                  <a:pt x="10198" y="5649"/>
                </a:lnTo>
                <a:lnTo>
                  <a:pt x="10234" y="5869"/>
                </a:lnTo>
                <a:lnTo>
                  <a:pt x="10198" y="6089"/>
                </a:lnTo>
                <a:lnTo>
                  <a:pt x="10161" y="6346"/>
                </a:lnTo>
                <a:lnTo>
                  <a:pt x="10088" y="6566"/>
                </a:lnTo>
                <a:lnTo>
                  <a:pt x="9941" y="7006"/>
                </a:lnTo>
                <a:lnTo>
                  <a:pt x="9904" y="7080"/>
                </a:lnTo>
                <a:lnTo>
                  <a:pt x="9647" y="6676"/>
                </a:lnTo>
                <a:lnTo>
                  <a:pt x="9024" y="5832"/>
                </a:lnTo>
                <a:lnTo>
                  <a:pt x="8620" y="5282"/>
                </a:lnTo>
                <a:lnTo>
                  <a:pt x="8400" y="5025"/>
                </a:lnTo>
                <a:lnTo>
                  <a:pt x="8143" y="4842"/>
                </a:lnTo>
                <a:lnTo>
                  <a:pt x="8584" y="4732"/>
                </a:lnTo>
                <a:lnTo>
                  <a:pt x="8804" y="4695"/>
                </a:lnTo>
                <a:close/>
                <a:moveTo>
                  <a:pt x="1064" y="3962"/>
                </a:moveTo>
                <a:lnTo>
                  <a:pt x="1357" y="4182"/>
                </a:lnTo>
                <a:lnTo>
                  <a:pt x="1651" y="4329"/>
                </a:lnTo>
                <a:lnTo>
                  <a:pt x="2348" y="4585"/>
                </a:lnTo>
                <a:lnTo>
                  <a:pt x="2458" y="4659"/>
                </a:lnTo>
                <a:lnTo>
                  <a:pt x="2494" y="4695"/>
                </a:lnTo>
                <a:lnTo>
                  <a:pt x="2568" y="4732"/>
                </a:lnTo>
                <a:lnTo>
                  <a:pt x="2641" y="4695"/>
                </a:lnTo>
                <a:lnTo>
                  <a:pt x="4329" y="5319"/>
                </a:lnTo>
                <a:lnTo>
                  <a:pt x="4329" y="5356"/>
                </a:lnTo>
                <a:lnTo>
                  <a:pt x="4292" y="5319"/>
                </a:lnTo>
                <a:lnTo>
                  <a:pt x="3888" y="5172"/>
                </a:lnTo>
                <a:lnTo>
                  <a:pt x="3705" y="5136"/>
                </a:lnTo>
                <a:lnTo>
                  <a:pt x="3485" y="5099"/>
                </a:lnTo>
                <a:lnTo>
                  <a:pt x="3448" y="5136"/>
                </a:lnTo>
                <a:lnTo>
                  <a:pt x="3411" y="5172"/>
                </a:lnTo>
                <a:lnTo>
                  <a:pt x="3448" y="5246"/>
                </a:lnTo>
                <a:lnTo>
                  <a:pt x="3595" y="5392"/>
                </a:lnTo>
                <a:lnTo>
                  <a:pt x="3852" y="5539"/>
                </a:lnTo>
                <a:lnTo>
                  <a:pt x="4108" y="5686"/>
                </a:lnTo>
                <a:lnTo>
                  <a:pt x="4402" y="5759"/>
                </a:lnTo>
                <a:lnTo>
                  <a:pt x="4365" y="5906"/>
                </a:lnTo>
                <a:lnTo>
                  <a:pt x="4035" y="5906"/>
                </a:lnTo>
                <a:lnTo>
                  <a:pt x="3742" y="5869"/>
                </a:lnTo>
                <a:lnTo>
                  <a:pt x="3411" y="5759"/>
                </a:lnTo>
                <a:lnTo>
                  <a:pt x="3228" y="5686"/>
                </a:lnTo>
                <a:lnTo>
                  <a:pt x="3191" y="5612"/>
                </a:lnTo>
                <a:lnTo>
                  <a:pt x="3155" y="5576"/>
                </a:lnTo>
                <a:lnTo>
                  <a:pt x="3118" y="5539"/>
                </a:lnTo>
                <a:lnTo>
                  <a:pt x="3081" y="5502"/>
                </a:lnTo>
                <a:lnTo>
                  <a:pt x="3045" y="5502"/>
                </a:lnTo>
                <a:lnTo>
                  <a:pt x="3008" y="5539"/>
                </a:lnTo>
                <a:lnTo>
                  <a:pt x="2971" y="5649"/>
                </a:lnTo>
                <a:lnTo>
                  <a:pt x="2971" y="5722"/>
                </a:lnTo>
                <a:lnTo>
                  <a:pt x="3008" y="5796"/>
                </a:lnTo>
                <a:lnTo>
                  <a:pt x="3045" y="5869"/>
                </a:lnTo>
                <a:lnTo>
                  <a:pt x="3191" y="6016"/>
                </a:lnTo>
                <a:lnTo>
                  <a:pt x="3338" y="6126"/>
                </a:lnTo>
                <a:lnTo>
                  <a:pt x="3522" y="6199"/>
                </a:lnTo>
                <a:lnTo>
                  <a:pt x="3742" y="6273"/>
                </a:lnTo>
                <a:lnTo>
                  <a:pt x="3962" y="6309"/>
                </a:lnTo>
                <a:lnTo>
                  <a:pt x="4182" y="6309"/>
                </a:lnTo>
                <a:lnTo>
                  <a:pt x="3962" y="6676"/>
                </a:lnTo>
                <a:lnTo>
                  <a:pt x="3742" y="6603"/>
                </a:lnTo>
                <a:lnTo>
                  <a:pt x="3228" y="6456"/>
                </a:lnTo>
                <a:lnTo>
                  <a:pt x="2971" y="6419"/>
                </a:lnTo>
                <a:lnTo>
                  <a:pt x="2715" y="6383"/>
                </a:lnTo>
                <a:lnTo>
                  <a:pt x="2641" y="6383"/>
                </a:lnTo>
                <a:lnTo>
                  <a:pt x="2641" y="6456"/>
                </a:lnTo>
                <a:lnTo>
                  <a:pt x="2641" y="6493"/>
                </a:lnTo>
                <a:lnTo>
                  <a:pt x="2678" y="6529"/>
                </a:lnTo>
                <a:lnTo>
                  <a:pt x="2861" y="6676"/>
                </a:lnTo>
                <a:lnTo>
                  <a:pt x="3081" y="6786"/>
                </a:lnTo>
                <a:lnTo>
                  <a:pt x="3522" y="6970"/>
                </a:lnTo>
                <a:lnTo>
                  <a:pt x="3742" y="7080"/>
                </a:lnTo>
                <a:lnTo>
                  <a:pt x="3632" y="7226"/>
                </a:lnTo>
                <a:lnTo>
                  <a:pt x="3522" y="7336"/>
                </a:lnTo>
                <a:lnTo>
                  <a:pt x="2935" y="7080"/>
                </a:lnTo>
                <a:lnTo>
                  <a:pt x="2311" y="6823"/>
                </a:lnTo>
                <a:lnTo>
                  <a:pt x="2238" y="6823"/>
                </a:lnTo>
                <a:lnTo>
                  <a:pt x="2201" y="6860"/>
                </a:lnTo>
                <a:lnTo>
                  <a:pt x="2201" y="6896"/>
                </a:lnTo>
                <a:lnTo>
                  <a:pt x="2201" y="6970"/>
                </a:lnTo>
                <a:lnTo>
                  <a:pt x="2458" y="7190"/>
                </a:lnTo>
                <a:lnTo>
                  <a:pt x="2678" y="7410"/>
                </a:lnTo>
                <a:lnTo>
                  <a:pt x="2971" y="7557"/>
                </a:lnTo>
                <a:lnTo>
                  <a:pt x="3265" y="7703"/>
                </a:lnTo>
                <a:lnTo>
                  <a:pt x="2971" y="7960"/>
                </a:lnTo>
                <a:lnTo>
                  <a:pt x="2641" y="7960"/>
                </a:lnTo>
                <a:lnTo>
                  <a:pt x="2311" y="7887"/>
                </a:lnTo>
                <a:lnTo>
                  <a:pt x="1981" y="7777"/>
                </a:lnTo>
                <a:lnTo>
                  <a:pt x="1871" y="7777"/>
                </a:lnTo>
                <a:lnTo>
                  <a:pt x="1834" y="7813"/>
                </a:lnTo>
                <a:lnTo>
                  <a:pt x="1797" y="7850"/>
                </a:lnTo>
                <a:lnTo>
                  <a:pt x="1797" y="7923"/>
                </a:lnTo>
                <a:lnTo>
                  <a:pt x="1834" y="8070"/>
                </a:lnTo>
                <a:lnTo>
                  <a:pt x="1944" y="8143"/>
                </a:lnTo>
                <a:lnTo>
                  <a:pt x="2091" y="8217"/>
                </a:lnTo>
                <a:lnTo>
                  <a:pt x="2238" y="8290"/>
                </a:lnTo>
                <a:lnTo>
                  <a:pt x="2348" y="8327"/>
                </a:lnTo>
                <a:lnTo>
                  <a:pt x="2164" y="8364"/>
                </a:lnTo>
                <a:lnTo>
                  <a:pt x="1944" y="8364"/>
                </a:lnTo>
                <a:lnTo>
                  <a:pt x="1761" y="8327"/>
                </a:lnTo>
                <a:lnTo>
                  <a:pt x="1541" y="8253"/>
                </a:lnTo>
                <a:lnTo>
                  <a:pt x="1247" y="8070"/>
                </a:lnTo>
                <a:lnTo>
                  <a:pt x="1027" y="7850"/>
                </a:lnTo>
                <a:lnTo>
                  <a:pt x="844" y="7593"/>
                </a:lnTo>
                <a:lnTo>
                  <a:pt x="697" y="7300"/>
                </a:lnTo>
                <a:lnTo>
                  <a:pt x="624" y="6970"/>
                </a:lnTo>
                <a:lnTo>
                  <a:pt x="550" y="6676"/>
                </a:lnTo>
                <a:lnTo>
                  <a:pt x="550" y="6346"/>
                </a:lnTo>
                <a:lnTo>
                  <a:pt x="550" y="6016"/>
                </a:lnTo>
                <a:lnTo>
                  <a:pt x="624" y="5502"/>
                </a:lnTo>
                <a:lnTo>
                  <a:pt x="734" y="4989"/>
                </a:lnTo>
                <a:lnTo>
                  <a:pt x="1064" y="3962"/>
                </a:lnTo>
                <a:close/>
                <a:moveTo>
                  <a:pt x="6786" y="5429"/>
                </a:moveTo>
                <a:lnTo>
                  <a:pt x="6860" y="5649"/>
                </a:lnTo>
                <a:lnTo>
                  <a:pt x="6970" y="5832"/>
                </a:lnTo>
                <a:lnTo>
                  <a:pt x="7006" y="5906"/>
                </a:lnTo>
                <a:lnTo>
                  <a:pt x="7043" y="5979"/>
                </a:lnTo>
                <a:lnTo>
                  <a:pt x="7116" y="6016"/>
                </a:lnTo>
                <a:lnTo>
                  <a:pt x="7813" y="7006"/>
                </a:lnTo>
                <a:lnTo>
                  <a:pt x="8143" y="7520"/>
                </a:lnTo>
                <a:lnTo>
                  <a:pt x="8143" y="7667"/>
                </a:lnTo>
                <a:lnTo>
                  <a:pt x="8143" y="7740"/>
                </a:lnTo>
                <a:lnTo>
                  <a:pt x="8217" y="7813"/>
                </a:lnTo>
                <a:lnTo>
                  <a:pt x="8290" y="7850"/>
                </a:lnTo>
                <a:lnTo>
                  <a:pt x="8363" y="7850"/>
                </a:lnTo>
                <a:lnTo>
                  <a:pt x="8400" y="7813"/>
                </a:lnTo>
                <a:lnTo>
                  <a:pt x="8510" y="7887"/>
                </a:lnTo>
                <a:lnTo>
                  <a:pt x="8584" y="7923"/>
                </a:lnTo>
                <a:lnTo>
                  <a:pt x="8694" y="7960"/>
                </a:lnTo>
                <a:lnTo>
                  <a:pt x="8767" y="7923"/>
                </a:lnTo>
                <a:lnTo>
                  <a:pt x="8877" y="7997"/>
                </a:lnTo>
                <a:lnTo>
                  <a:pt x="8987" y="7997"/>
                </a:lnTo>
                <a:lnTo>
                  <a:pt x="9060" y="8033"/>
                </a:lnTo>
                <a:lnTo>
                  <a:pt x="9134" y="7997"/>
                </a:lnTo>
                <a:lnTo>
                  <a:pt x="9207" y="7923"/>
                </a:lnTo>
                <a:lnTo>
                  <a:pt x="9207" y="7813"/>
                </a:lnTo>
                <a:lnTo>
                  <a:pt x="9207" y="7740"/>
                </a:lnTo>
                <a:lnTo>
                  <a:pt x="9134" y="7667"/>
                </a:lnTo>
                <a:lnTo>
                  <a:pt x="9170" y="7557"/>
                </a:lnTo>
                <a:lnTo>
                  <a:pt x="9207" y="7483"/>
                </a:lnTo>
                <a:lnTo>
                  <a:pt x="9244" y="7410"/>
                </a:lnTo>
                <a:lnTo>
                  <a:pt x="9244" y="7373"/>
                </a:lnTo>
                <a:lnTo>
                  <a:pt x="9207" y="7300"/>
                </a:lnTo>
                <a:lnTo>
                  <a:pt x="9170" y="7263"/>
                </a:lnTo>
                <a:lnTo>
                  <a:pt x="9134" y="7226"/>
                </a:lnTo>
                <a:lnTo>
                  <a:pt x="8987" y="7226"/>
                </a:lnTo>
                <a:lnTo>
                  <a:pt x="8694" y="7336"/>
                </a:lnTo>
                <a:lnTo>
                  <a:pt x="8694" y="7300"/>
                </a:lnTo>
                <a:lnTo>
                  <a:pt x="8877" y="7153"/>
                </a:lnTo>
                <a:lnTo>
                  <a:pt x="9060" y="6970"/>
                </a:lnTo>
                <a:lnTo>
                  <a:pt x="9134" y="6860"/>
                </a:lnTo>
                <a:lnTo>
                  <a:pt x="9244" y="7043"/>
                </a:lnTo>
                <a:lnTo>
                  <a:pt x="9501" y="7446"/>
                </a:lnTo>
                <a:lnTo>
                  <a:pt x="9537" y="7593"/>
                </a:lnTo>
                <a:lnTo>
                  <a:pt x="9317" y="7887"/>
                </a:lnTo>
                <a:lnTo>
                  <a:pt x="9024" y="8143"/>
                </a:lnTo>
                <a:lnTo>
                  <a:pt x="8730" y="8364"/>
                </a:lnTo>
                <a:lnTo>
                  <a:pt x="8400" y="8547"/>
                </a:lnTo>
                <a:lnTo>
                  <a:pt x="8070" y="8657"/>
                </a:lnTo>
                <a:lnTo>
                  <a:pt x="7703" y="8694"/>
                </a:lnTo>
                <a:lnTo>
                  <a:pt x="7520" y="8694"/>
                </a:lnTo>
                <a:lnTo>
                  <a:pt x="7373" y="8657"/>
                </a:lnTo>
                <a:lnTo>
                  <a:pt x="7190" y="8620"/>
                </a:lnTo>
                <a:lnTo>
                  <a:pt x="7006" y="8547"/>
                </a:lnTo>
                <a:lnTo>
                  <a:pt x="6823" y="8437"/>
                </a:lnTo>
                <a:lnTo>
                  <a:pt x="6676" y="8290"/>
                </a:lnTo>
                <a:lnTo>
                  <a:pt x="6419" y="7997"/>
                </a:lnTo>
                <a:lnTo>
                  <a:pt x="6199" y="7667"/>
                </a:lnTo>
                <a:lnTo>
                  <a:pt x="6053" y="7300"/>
                </a:lnTo>
                <a:lnTo>
                  <a:pt x="6016" y="6896"/>
                </a:lnTo>
                <a:lnTo>
                  <a:pt x="6016" y="6676"/>
                </a:lnTo>
                <a:lnTo>
                  <a:pt x="6053" y="6493"/>
                </a:lnTo>
                <a:lnTo>
                  <a:pt x="6089" y="6309"/>
                </a:lnTo>
                <a:lnTo>
                  <a:pt x="6163" y="6126"/>
                </a:lnTo>
                <a:lnTo>
                  <a:pt x="6273" y="5943"/>
                </a:lnTo>
                <a:lnTo>
                  <a:pt x="6383" y="5759"/>
                </a:lnTo>
                <a:lnTo>
                  <a:pt x="6566" y="5576"/>
                </a:lnTo>
                <a:lnTo>
                  <a:pt x="6786" y="5429"/>
                </a:lnTo>
                <a:close/>
                <a:moveTo>
                  <a:pt x="3852" y="0"/>
                </a:moveTo>
                <a:lnTo>
                  <a:pt x="3522" y="37"/>
                </a:lnTo>
                <a:lnTo>
                  <a:pt x="3191" y="110"/>
                </a:lnTo>
                <a:lnTo>
                  <a:pt x="2898" y="257"/>
                </a:lnTo>
                <a:lnTo>
                  <a:pt x="2604" y="440"/>
                </a:lnTo>
                <a:lnTo>
                  <a:pt x="2348" y="660"/>
                </a:lnTo>
                <a:lnTo>
                  <a:pt x="2091" y="660"/>
                </a:lnTo>
                <a:lnTo>
                  <a:pt x="1871" y="734"/>
                </a:lnTo>
                <a:lnTo>
                  <a:pt x="1687" y="880"/>
                </a:lnTo>
                <a:lnTo>
                  <a:pt x="1541" y="1064"/>
                </a:lnTo>
                <a:lnTo>
                  <a:pt x="1394" y="1284"/>
                </a:lnTo>
                <a:lnTo>
                  <a:pt x="1321" y="1504"/>
                </a:lnTo>
                <a:lnTo>
                  <a:pt x="1137" y="1944"/>
                </a:lnTo>
                <a:lnTo>
                  <a:pt x="660" y="3522"/>
                </a:lnTo>
                <a:lnTo>
                  <a:pt x="404" y="4292"/>
                </a:lnTo>
                <a:lnTo>
                  <a:pt x="183" y="5062"/>
                </a:lnTo>
                <a:lnTo>
                  <a:pt x="37" y="5759"/>
                </a:lnTo>
                <a:lnTo>
                  <a:pt x="0" y="6126"/>
                </a:lnTo>
                <a:lnTo>
                  <a:pt x="0" y="6456"/>
                </a:lnTo>
                <a:lnTo>
                  <a:pt x="0" y="6786"/>
                </a:lnTo>
                <a:lnTo>
                  <a:pt x="73" y="7153"/>
                </a:lnTo>
                <a:lnTo>
                  <a:pt x="183" y="7483"/>
                </a:lnTo>
                <a:lnTo>
                  <a:pt x="330" y="7813"/>
                </a:lnTo>
                <a:lnTo>
                  <a:pt x="477" y="8033"/>
                </a:lnTo>
                <a:lnTo>
                  <a:pt x="660" y="8253"/>
                </a:lnTo>
                <a:lnTo>
                  <a:pt x="880" y="8474"/>
                </a:lnTo>
                <a:lnTo>
                  <a:pt x="1101" y="8657"/>
                </a:lnTo>
                <a:lnTo>
                  <a:pt x="1357" y="8767"/>
                </a:lnTo>
                <a:lnTo>
                  <a:pt x="1651" y="8877"/>
                </a:lnTo>
                <a:lnTo>
                  <a:pt x="1908" y="8914"/>
                </a:lnTo>
                <a:lnTo>
                  <a:pt x="2201" y="8950"/>
                </a:lnTo>
                <a:lnTo>
                  <a:pt x="2458" y="8914"/>
                </a:lnTo>
                <a:lnTo>
                  <a:pt x="2678" y="8840"/>
                </a:lnTo>
                <a:lnTo>
                  <a:pt x="2898" y="8730"/>
                </a:lnTo>
                <a:lnTo>
                  <a:pt x="3081" y="8620"/>
                </a:lnTo>
                <a:lnTo>
                  <a:pt x="3448" y="8290"/>
                </a:lnTo>
                <a:lnTo>
                  <a:pt x="3778" y="7923"/>
                </a:lnTo>
                <a:lnTo>
                  <a:pt x="3815" y="7960"/>
                </a:lnTo>
                <a:lnTo>
                  <a:pt x="3925" y="7960"/>
                </a:lnTo>
                <a:lnTo>
                  <a:pt x="4035" y="7887"/>
                </a:lnTo>
                <a:lnTo>
                  <a:pt x="4108" y="7813"/>
                </a:lnTo>
                <a:lnTo>
                  <a:pt x="4108" y="7740"/>
                </a:lnTo>
                <a:lnTo>
                  <a:pt x="4072" y="7593"/>
                </a:lnTo>
                <a:lnTo>
                  <a:pt x="4182" y="7446"/>
                </a:lnTo>
                <a:lnTo>
                  <a:pt x="4512" y="6896"/>
                </a:lnTo>
                <a:lnTo>
                  <a:pt x="4769" y="6309"/>
                </a:lnTo>
                <a:lnTo>
                  <a:pt x="5025" y="5722"/>
                </a:lnTo>
                <a:lnTo>
                  <a:pt x="5209" y="5099"/>
                </a:lnTo>
                <a:lnTo>
                  <a:pt x="5246" y="5062"/>
                </a:lnTo>
                <a:lnTo>
                  <a:pt x="5282" y="4989"/>
                </a:lnTo>
                <a:lnTo>
                  <a:pt x="5282" y="4915"/>
                </a:lnTo>
                <a:lnTo>
                  <a:pt x="5466" y="4292"/>
                </a:lnTo>
                <a:lnTo>
                  <a:pt x="5612" y="3632"/>
                </a:lnTo>
                <a:lnTo>
                  <a:pt x="5722" y="2971"/>
                </a:lnTo>
                <a:lnTo>
                  <a:pt x="5796" y="2311"/>
                </a:lnTo>
                <a:lnTo>
                  <a:pt x="5832" y="1981"/>
                </a:lnTo>
                <a:lnTo>
                  <a:pt x="5796" y="1651"/>
                </a:lnTo>
                <a:lnTo>
                  <a:pt x="5759" y="1357"/>
                </a:lnTo>
                <a:lnTo>
                  <a:pt x="5649" y="1064"/>
                </a:lnTo>
                <a:lnTo>
                  <a:pt x="5539" y="807"/>
                </a:lnTo>
                <a:lnTo>
                  <a:pt x="5356" y="587"/>
                </a:lnTo>
                <a:lnTo>
                  <a:pt x="5099" y="367"/>
                </a:lnTo>
                <a:lnTo>
                  <a:pt x="4842" y="184"/>
                </a:lnTo>
                <a:lnTo>
                  <a:pt x="4512" y="73"/>
                </a:lnTo>
                <a:lnTo>
                  <a:pt x="4182" y="0"/>
                </a:lnTo>
                <a:close/>
                <a:moveTo>
                  <a:pt x="8730" y="3962"/>
                </a:moveTo>
                <a:lnTo>
                  <a:pt x="8584" y="4072"/>
                </a:lnTo>
                <a:lnTo>
                  <a:pt x="8437" y="4182"/>
                </a:lnTo>
                <a:lnTo>
                  <a:pt x="8327" y="4329"/>
                </a:lnTo>
                <a:lnTo>
                  <a:pt x="7887" y="4439"/>
                </a:lnTo>
                <a:lnTo>
                  <a:pt x="7336" y="4585"/>
                </a:lnTo>
                <a:lnTo>
                  <a:pt x="6786" y="4842"/>
                </a:lnTo>
                <a:lnTo>
                  <a:pt x="6566" y="4989"/>
                </a:lnTo>
                <a:lnTo>
                  <a:pt x="6309" y="5172"/>
                </a:lnTo>
                <a:lnTo>
                  <a:pt x="6089" y="5356"/>
                </a:lnTo>
                <a:lnTo>
                  <a:pt x="5906" y="5576"/>
                </a:lnTo>
                <a:lnTo>
                  <a:pt x="5759" y="5796"/>
                </a:lnTo>
                <a:lnTo>
                  <a:pt x="5612" y="6053"/>
                </a:lnTo>
                <a:lnTo>
                  <a:pt x="5539" y="6309"/>
                </a:lnTo>
                <a:lnTo>
                  <a:pt x="5502" y="6603"/>
                </a:lnTo>
                <a:lnTo>
                  <a:pt x="5466" y="6860"/>
                </a:lnTo>
                <a:lnTo>
                  <a:pt x="5502" y="7116"/>
                </a:lnTo>
                <a:lnTo>
                  <a:pt x="5539" y="7373"/>
                </a:lnTo>
                <a:lnTo>
                  <a:pt x="5612" y="7630"/>
                </a:lnTo>
                <a:lnTo>
                  <a:pt x="5722" y="7887"/>
                </a:lnTo>
                <a:lnTo>
                  <a:pt x="5869" y="8107"/>
                </a:lnTo>
                <a:lnTo>
                  <a:pt x="6016" y="8327"/>
                </a:lnTo>
                <a:lnTo>
                  <a:pt x="6199" y="8547"/>
                </a:lnTo>
                <a:lnTo>
                  <a:pt x="6419" y="8730"/>
                </a:lnTo>
                <a:lnTo>
                  <a:pt x="6639" y="8914"/>
                </a:lnTo>
                <a:lnTo>
                  <a:pt x="6860" y="9060"/>
                </a:lnTo>
                <a:lnTo>
                  <a:pt x="7116" y="9170"/>
                </a:lnTo>
                <a:lnTo>
                  <a:pt x="7410" y="9244"/>
                </a:lnTo>
                <a:lnTo>
                  <a:pt x="7703" y="9281"/>
                </a:lnTo>
                <a:lnTo>
                  <a:pt x="8033" y="9244"/>
                </a:lnTo>
                <a:lnTo>
                  <a:pt x="8327" y="9170"/>
                </a:lnTo>
                <a:lnTo>
                  <a:pt x="8620" y="9024"/>
                </a:lnTo>
                <a:lnTo>
                  <a:pt x="8877" y="8877"/>
                </a:lnTo>
                <a:lnTo>
                  <a:pt x="9391" y="8547"/>
                </a:lnTo>
                <a:lnTo>
                  <a:pt x="9611" y="8364"/>
                </a:lnTo>
                <a:lnTo>
                  <a:pt x="9794" y="8143"/>
                </a:lnTo>
                <a:lnTo>
                  <a:pt x="9977" y="7923"/>
                </a:lnTo>
                <a:lnTo>
                  <a:pt x="10161" y="7703"/>
                </a:lnTo>
                <a:lnTo>
                  <a:pt x="10418" y="7190"/>
                </a:lnTo>
                <a:lnTo>
                  <a:pt x="10638" y="6676"/>
                </a:lnTo>
                <a:lnTo>
                  <a:pt x="10711" y="6346"/>
                </a:lnTo>
                <a:lnTo>
                  <a:pt x="10748" y="6053"/>
                </a:lnTo>
                <a:lnTo>
                  <a:pt x="10748" y="5722"/>
                </a:lnTo>
                <a:lnTo>
                  <a:pt x="10711" y="5466"/>
                </a:lnTo>
                <a:lnTo>
                  <a:pt x="10601" y="5172"/>
                </a:lnTo>
                <a:lnTo>
                  <a:pt x="10454" y="4915"/>
                </a:lnTo>
                <a:lnTo>
                  <a:pt x="10271" y="4659"/>
                </a:lnTo>
                <a:lnTo>
                  <a:pt x="10051" y="4439"/>
                </a:lnTo>
                <a:lnTo>
                  <a:pt x="9794" y="4255"/>
                </a:lnTo>
                <a:lnTo>
                  <a:pt x="9537" y="4108"/>
                </a:lnTo>
                <a:lnTo>
                  <a:pt x="9244" y="3998"/>
                </a:lnTo>
                <a:lnTo>
                  <a:pt x="8950" y="396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6" name="Shape 186"/>
          <p:cNvSpPr/>
          <p:nvPr/>
        </p:nvSpPr>
        <p:spPr>
          <a:xfrm>
            <a:off x="7518183" y="3966329"/>
            <a:ext cx="846268" cy="598458"/>
          </a:xfrm>
          <a:custGeom>
            <a:avLst/>
            <a:gdLst/>
            <a:ahLst/>
            <a:cxnLst/>
            <a:rect l="0" t="0" r="0" b="0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7" name="Shape 187"/>
          <p:cNvSpPr/>
          <p:nvPr/>
        </p:nvSpPr>
        <p:spPr>
          <a:xfrm rot="-5400000">
            <a:off x="6496794" y="3021440"/>
            <a:ext cx="493819" cy="631536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6453205" y="3705906"/>
            <a:ext cx="666365" cy="752689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9" name="Shape 189"/>
          <p:cNvSpPr/>
          <p:nvPr/>
        </p:nvSpPr>
        <p:spPr>
          <a:xfrm>
            <a:off x="1866011" y="4742878"/>
            <a:ext cx="681078" cy="455286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0" name="Shape 190"/>
          <p:cNvSpPr/>
          <p:nvPr/>
        </p:nvSpPr>
        <p:spPr>
          <a:xfrm>
            <a:off x="6669805" y="4614394"/>
            <a:ext cx="308461" cy="330480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807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ctrTitle"/>
          </p:nvPr>
        </p:nvSpPr>
        <p:spPr>
          <a:xfrm>
            <a:off x="3210934" y="1661761"/>
            <a:ext cx="5301599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r" rtl="0">
              <a:spcBef>
                <a:spcPts val="0"/>
              </a:spcBef>
              <a:buSzPct val="100000"/>
              <a:defRPr sz="3700" b="0"/>
            </a:lvl1pPr>
            <a:lvl2pPr lvl="1" algn="r" rtl="0">
              <a:spcBef>
                <a:spcPts val="0"/>
              </a:spcBef>
              <a:buSzPct val="100000"/>
              <a:defRPr sz="3700" b="0"/>
            </a:lvl2pPr>
            <a:lvl3pPr lvl="2" algn="r" rtl="0">
              <a:spcBef>
                <a:spcPts val="0"/>
              </a:spcBef>
              <a:buSzPct val="100000"/>
              <a:defRPr sz="3700" b="0"/>
            </a:lvl3pPr>
            <a:lvl4pPr lvl="3" algn="r" rtl="0">
              <a:spcBef>
                <a:spcPts val="0"/>
              </a:spcBef>
              <a:buSzPct val="100000"/>
              <a:defRPr sz="3700" b="0"/>
            </a:lvl4pPr>
            <a:lvl5pPr lvl="4" algn="r" rtl="0">
              <a:spcBef>
                <a:spcPts val="0"/>
              </a:spcBef>
              <a:buSzPct val="100000"/>
              <a:defRPr sz="3700" b="0"/>
            </a:lvl5pPr>
            <a:lvl6pPr lvl="5" algn="r" rtl="0">
              <a:spcBef>
                <a:spcPts val="0"/>
              </a:spcBef>
              <a:buSzPct val="100000"/>
              <a:defRPr sz="3700" b="0"/>
            </a:lvl6pPr>
            <a:lvl7pPr lvl="6" algn="r" rtl="0">
              <a:spcBef>
                <a:spcPts val="0"/>
              </a:spcBef>
              <a:buSzPct val="100000"/>
              <a:defRPr sz="3700" b="0"/>
            </a:lvl7pPr>
            <a:lvl8pPr lvl="7" algn="r" rtl="0">
              <a:spcBef>
                <a:spcPts val="0"/>
              </a:spcBef>
              <a:buSzPct val="100000"/>
              <a:defRPr sz="3700" b="0"/>
            </a:lvl8pPr>
            <a:lvl9pPr lvl="8" algn="r" rtl="0">
              <a:spcBef>
                <a:spcPts val="0"/>
              </a:spcBef>
              <a:buSzPct val="100000"/>
              <a:defRPr sz="3700" b="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subTitle" idx="1"/>
          </p:nvPr>
        </p:nvSpPr>
        <p:spPr>
          <a:xfrm>
            <a:off x="3210884" y="2864176"/>
            <a:ext cx="5301599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r" rtl="0">
              <a:spcBef>
                <a:spcPts val="0"/>
              </a:spcBef>
              <a:buClr>
                <a:srgbClr val="1C4587"/>
              </a:buClr>
              <a:buNone/>
              <a:defRPr>
                <a:solidFill>
                  <a:srgbClr val="1C4587"/>
                </a:solidFill>
              </a:defRPr>
            </a:lvl1pPr>
            <a:lvl2pPr lvl="1" algn="r" rtl="0">
              <a:spcBef>
                <a:spcPts val="0"/>
              </a:spcBef>
              <a:buClr>
                <a:srgbClr val="1C4587"/>
              </a:buClr>
              <a:buSzPct val="100000"/>
              <a:buNone/>
              <a:defRPr sz="3000">
                <a:solidFill>
                  <a:srgbClr val="1C4587"/>
                </a:solidFill>
              </a:defRPr>
            </a:lvl2pPr>
            <a:lvl3pPr lvl="2" algn="r" rtl="0">
              <a:spcBef>
                <a:spcPts val="0"/>
              </a:spcBef>
              <a:buClr>
                <a:srgbClr val="1C4587"/>
              </a:buClr>
              <a:buSzPct val="100000"/>
              <a:buNone/>
              <a:defRPr sz="3000">
                <a:solidFill>
                  <a:srgbClr val="1C4587"/>
                </a:solidFill>
              </a:defRPr>
            </a:lvl3pPr>
            <a:lvl4pPr lvl="3" algn="r" rtl="0">
              <a:spcBef>
                <a:spcPts val="0"/>
              </a:spcBef>
              <a:buClr>
                <a:srgbClr val="1C4587"/>
              </a:buClr>
              <a:buSzPct val="100000"/>
              <a:buNone/>
              <a:defRPr sz="3000">
                <a:solidFill>
                  <a:srgbClr val="1C4587"/>
                </a:solidFill>
              </a:defRPr>
            </a:lvl4pPr>
            <a:lvl5pPr lvl="4" algn="r" rtl="0">
              <a:spcBef>
                <a:spcPts val="0"/>
              </a:spcBef>
              <a:buClr>
                <a:srgbClr val="1C4587"/>
              </a:buClr>
              <a:buSzPct val="100000"/>
              <a:buNone/>
              <a:defRPr sz="3000">
                <a:solidFill>
                  <a:srgbClr val="1C4587"/>
                </a:solidFill>
              </a:defRPr>
            </a:lvl5pPr>
            <a:lvl6pPr lvl="5" algn="r" rtl="0">
              <a:spcBef>
                <a:spcPts val="0"/>
              </a:spcBef>
              <a:buClr>
                <a:srgbClr val="1C4587"/>
              </a:buClr>
              <a:buSzPct val="100000"/>
              <a:buNone/>
              <a:defRPr sz="3000">
                <a:solidFill>
                  <a:srgbClr val="1C4587"/>
                </a:solidFill>
              </a:defRPr>
            </a:lvl6pPr>
            <a:lvl7pPr lvl="6" algn="r" rtl="0">
              <a:spcBef>
                <a:spcPts val="0"/>
              </a:spcBef>
              <a:buClr>
                <a:srgbClr val="1C4587"/>
              </a:buClr>
              <a:buSzPct val="100000"/>
              <a:buNone/>
              <a:defRPr sz="3000">
                <a:solidFill>
                  <a:srgbClr val="1C4587"/>
                </a:solidFill>
              </a:defRPr>
            </a:lvl7pPr>
            <a:lvl8pPr lvl="7" algn="r" rtl="0">
              <a:spcBef>
                <a:spcPts val="0"/>
              </a:spcBef>
              <a:buClr>
                <a:srgbClr val="1C4587"/>
              </a:buClr>
              <a:buSzPct val="100000"/>
              <a:buNone/>
              <a:defRPr sz="3000">
                <a:solidFill>
                  <a:srgbClr val="1C4587"/>
                </a:solidFill>
              </a:defRPr>
            </a:lvl8pPr>
            <a:lvl9pPr lvl="8" algn="r" rtl="0">
              <a:spcBef>
                <a:spcPts val="0"/>
              </a:spcBef>
              <a:buClr>
                <a:srgbClr val="1C4587"/>
              </a:buClr>
              <a:buSzPct val="100000"/>
              <a:buNone/>
              <a:defRPr sz="3000">
                <a:solidFill>
                  <a:srgbClr val="1C4587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94" name="Shape 194"/>
          <p:cNvSpPr/>
          <p:nvPr/>
        </p:nvSpPr>
        <p:spPr>
          <a:xfrm>
            <a:off x="4412080" y="4661638"/>
            <a:ext cx="450549" cy="558733"/>
          </a:xfrm>
          <a:custGeom>
            <a:avLst/>
            <a:gdLst/>
            <a:ahLst/>
            <a:cxnLst/>
            <a:rect l="0" t="0" r="0" b="0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5" name="Shape 195"/>
          <p:cNvSpPr/>
          <p:nvPr/>
        </p:nvSpPr>
        <p:spPr>
          <a:xfrm>
            <a:off x="3968825" y="4000287"/>
            <a:ext cx="443259" cy="504670"/>
          </a:xfrm>
          <a:custGeom>
            <a:avLst/>
            <a:gdLst/>
            <a:ahLst/>
            <a:cxnLst/>
            <a:rect l="0" t="0" r="0" b="0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6" name="Shape 196"/>
          <p:cNvSpPr/>
          <p:nvPr/>
        </p:nvSpPr>
        <p:spPr>
          <a:xfrm>
            <a:off x="6283364" y="4209514"/>
            <a:ext cx="210213" cy="458888"/>
          </a:xfrm>
          <a:custGeom>
            <a:avLst/>
            <a:gdLst/>
            <a:ahLst/>
            <a:cxnLst/>
            <a:rect l="0" t="0" r="0" b="0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7" name="Shape 197"/>
          <p:cNvSpPr/>
          <p:nvPr/>
        </p:nvSpPr>
        <p:spPr>
          <a:xfrm>
            <a:off x="5746560" y="4042835"/>
            <a:ext cx="414157" cy="507761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8" name="Shape 198"/>
          <p:cNvSpPr/>
          <p:nvPr/>
        </p:nvSpPr>
        <p:spPr>
          <a:xfrm>
            <a:off x="7063610" y="4132027"/>
            <a:ext cx="456818" cy="425588"/>
          </a:xfrm>
          <a:custGeom>
            <a:avLst/>
            <a:gdLst/>
            <a:ahLst/>
            <a:cxnLst/>
            <a:rect l="0" t="0" r="0" b="0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9" name="Shape 199"/>
          <p:cNvSpPr/>
          <p:nvPr/>
        </p:nvSpPr>
        <p:spPr>
          <a:xfrm>
            <a:off x="8742973" y="4166676"/>
            <a:ext cx="495281" cy="340238"/>
          </a:xfrm>
          <a:custGeom>
            <a:avLst/>
            <a:gdLst/>
            <a:ahLst/>
            <a:cxnLst/>
            <a:rect l="0" t="0" r="0" b="0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0" name="Shape 200"/>
          <p:cNvSpPr/>
          <p:nvPr/>
        </p:nvSpPr>
        <p:spPr>
          <a:xfrm>
            <a:off x="6581517" y="4041241"/>
            <a:ext cx="372517" cy="384998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1" name="Shape 201"/>
          <p:cNvSpPr/>
          <p:nvPr/>
        </p:nvSpPr>
        <p:spPr>
          <a:xfrm>
            <a:off x="6507131" y="4533961"/>
            <a:ext cx="521291" cy="538991"/>
          </a:xfrm>
          <a:custGeom>
            <a:avLst/>
            <a:gdLst/>
            <a:ahLst/>
            <a:cxnLst/>
            <a:rect l="0" t="0" r="0" b="0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2" name="Shape 202"/>
          <p:cNvSpPr/>
          <p:nvPr/>
        </p:nvSpPr>
        <p:spPr>
          <a:xfrm>
            <a:off x="5501053" y="4557599"/>
            <a:ext cx="504670" cy="400627"/>
          </a:xfrm>
          <a:custGeom>
            <a:avLst/>
            <a:gdLst/>
            <a:ahLst/>
            <a:cxnLst/>
            <a:rect l="0" t="0" r="0" b="0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3" name="Shape 203"/>
          <p:cNvSpPr/>
          <p:nvPr/>
        </p:nvSpPr>
        <p:spPr>
          <a:xfrm>
            <a:off x="5201566" y="4075598"/>
            <a:ext cx="470320" cy="442210"/>
          </a:xfrm>
          <a:custGeom>
            <a:avLst/>
            <a:gdLst/>
            <a:ahLst/>
            <a:cxnLst/>
            <a:rect l="0" t="0" r="0" b="0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4" name="Shape 204"/>
          <p:cNvSpPr/>
          <p:nvPr/>
        </p:nvSpPr>
        <p:spPr>
          <a:xfrm>
            <a:off x="4765584" y="4075593"/>
            <a:ext cx="339602" cy="400616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5" name="Shape 205"/>
          <p:cNvSpPr/>
          <p:nvPr/>
        </p:nvSpPr>
        <p:spPr>
          <a:xfrm>
            <a:off x="5521857" y="4998018"/>
            <a:ext cx="463058" cy="177962"/>
          </a:xfrm>
          <a:custGeom>
            <a:avLst/>
            <a:gdLst/>
            <a:ahLst/>
            <a:cxnLst/>
            <a:rect l="0" t="0" r="0" b="0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6" name="Shape 206"/>
          <p:cNvSpPr/>
          <p:nvPr/>
        </p:nvSpPr>
        <p:spPr>
          <a:xfrm>
            <a:off x="8052571" y="4825259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7" name="Shape 207"/>
          <p:cNvSpPr/>
          <p:nvPr/>
        </p:nvSpPr>
        <p:spPr>
          <a:xfrm>
            <a:off x="8052577" y="4029276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8" name="Shape 208"/>
          <p:cNvSpPr/>
          <p:nvPr/>
        </p:nvSpPr>
        <p:spPr>
          <a:xfrm>
            <a:off x="6984573" y="4950383"/>
            <a:ext cx="297605" cy="211234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9" name="Shape 209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0" name="Shape 210"/>
          <p:cNvSpPr/>
          <p:nvPr/>
        </p:nvSpPr>
        <p:spPr>
          <a:xfrm>
            <a:off x="6160714" y="4780233"/>
            <a:ext cx="323616" cy="321545"/>
          </a:xfrm>
          <a:custGeom>
            <a:avLst/>
            <a:gdLst/>
            <a:ahLst/>
            <a:cxnLst/>
            <a:rect l="0" t="0" r="0" b="0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1" name="Shape 211"/>
          <p:cNvSpPr/>
          <p:nvPr/>
        </p:nvSpPr>
        <p:spPr>
          <a:xfrm>
            <a:off x="8522443" y="4000279"/>
            <a:ext cx="306966" cy="385026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2" name="Shape 212"/>
          <p:cNvSpPr/>
          <p:nvPr/>
        </p:nvSpPr>
        <p:spPr>
          <a:xfrm>
            <a:off x="4892224" y="4552927"/>
            <a:ext cx="416228" cy="409987"/>
          </a:xfrm>
          <a:custGeom>
            <a:avLst/>
            <a:gdLst/>
            <a:ahLst/>
            <a:cxnLst/>
            <a:rect l="0" t="0" r="0" b="0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3" name="Shape 213"/>
          <p:cNvSpPr/>
          <p:nvPr/>
        </p:nvSpPr>
        <p:spPr>
          <a:xfrm>
            <a:off x="8829403" y="4583868"/>
            <a:ext cx="391238" cy="289294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4" name="Shape 214"/>
          <p:cNvSpPr/>
          <p:nvPr/>
        </p:nvSpPr>
        <p:spPr>
          <a:xfrm>
            <a:off x="4489178" y="4206693"/>
            <a:ext cx="180032" cy="373538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5" name="Shape 215"/>
          <p:cNvSpPr/>
          <p:nvPr/>
        </p:nvSpPr>
        <p:spPr>
          <a:xfrm rot="1920548">
            <a:off x="7236725" y="4658174"/>
            <a:ext cx="501521" cy="425556"/>
          </a:xfrm>
          <a:custGeom>
            <a:avLst/>
            <a:gdLst/>
            <a:ahLst/>
            <a:cxnLst/>
            <a:rect l="0" t="0" r="0" b="0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6" name="Shape 216"/>
          <p:cNvSpPr/>
          <p:nvPr/>
        </p:nvSpPr>
        <p:spPr>
          <a:xfrm>
            <a:off x="8263292" y="4517804"/>
            <a:ext cx="479680" cy="339217"/>
          </a:xfrm>
          <a:custGeom>
            <a:avLst/>
            <a:gdLst/>
            <a:ahLst/>
            <a:cxnLst/>
            <a:rect l="0" t="0" r="0" b="0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7" name="Shape 217"/>
          <p:cNvSpPr/>
          <p:nvPr/>
        </p:nvSpPr>
        <p:spPr>
          <a:xfrm rot="-5400000">
            <a:off x="7684355" y="3982229"/>
            <a:ext cx="279905" cy="357966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8" name="Shape 218"/>
          <p:cNvSpPr/>
          <p:nvPr/>
        </p:nvSpPr>
        <p:spPr>
          <a:xfrm>
            <a:off x="7659647" y="4370196"/>
            <a:ext cx="377708" cy="426637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9" name="Shape 219"/>
          <p:cNvSpPr/>
          <p:nvPr/>
        </p:nvSpPr>
        <p:spPr>
          <a:xfrm>
            <a:off x="5059562" y="4957957"/>
            <a:ext cx="386047" cy="258064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0" name="Shape 220"/>
          <p:cNvSpPr/>
          <p:nvPr/>
        </p:nvSpPr>
        <p:spPr>
          <a:xfrm>
            <a:off x="7782420" y="4885132"/>
            <a:ext cx="174841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1" name="Shape 221"/>
          <p:cNvSpPr/>
          <p:nvPr/>
        </p:nvSpPr>
        <p:spPr>
          <a:xfrm>
            <a:off x="1482764" y="4209514"/>
            <a:ext cx="210213" cy="458888"/>
          </a:xfrm>
          <a:custGeom>
            <a:avLst/>
            <a:gdLst/>
            <a:ahLst/>
            <a:cxnLst/>
            <a:rect l="0" t="0" r="0" b="0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2" name="Shape 222"/>
          <p:cNvSpPr/>
          <p:nvPr/>
        </p:nvSpPr>
        <p:spPr>
          <a:xfrm>
            <a:off x="945960" y="4042835"/>
            <a:ext cx="414157" cy="507761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3" name="Shape 223"/>
          <p:cNvSpPr/>
          <p:nvPr/>
        </p:nvSpPr>
        <p:spPr>
          <a:xfrm>
            <a:off x="2263010" y="4132027"/>
            <a:ext cx="456818" cy="425588"/>
          </a:xfrm>
          <a:custGeom>
            <a:avLst/>
            <a:gdLst/>
            <a:ahLst/>
            <a:cxnLst/>
            <a:rect l="0" t="0" r="0" b="0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4" name="Shape 224"/>
          <p:cNvSpPr/>
          <p:nvPr/>
        </p:nvSpPr>
        <p:spPr>
          <a:xfrm>
            <a:off x="1780917" y="4041241"/>
            <a:ext cx="372517" cy="384998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5" name="Shape 225"/>
          <p:cNvSpPr/>
          <p:nvPr/>
        </p:nvSpPr>
        <p:spPr>
          <a:xfrm>
            <a:off x="1706531" y="4533961"/>
            <a:ext cx="521291" cy="538991"/>
          </a:xfrm>
          <a:custGeom>
            <a:avLst/>
            <a:gdLst/>
            <a:ahLst/>
            <a:cxnLst/>
            <a:rect l="0" t="0" r="0" b="0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6" name="Shape 226"/>
          <p:cNvSpPr/>
          <p:nvPr/>
        </p:nvSpPr>
        <p:spPr>
          <a:xfrm>
            <a:off x="700454" y="4557599"/>
            <a:ext cx="504670" cy="400627"/>
          </a:xfrm>
          <a:custGeom>
            <a:avLst/>
            <a:gdLst/>
            <a:ahLst/>
            <a:cxnLst/>
            <a:rect l="0" t="0" r="0" b="0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7" name="Shape 227"/>
          <p:cNvSpPr/>
          <p:nvPr/>
        </p:nvSpPr>
        <p:spPr>
          <a:xfrm>
            <a:off x="400966" y="4075598"/>
            <a:ext cx="470320" cy="442210"/>
          </a:xfrm>
          <a:custGeom>
            <a:avLst/>
            <a:gdLst/>
            <a:ahLst/>
            <a:cxnLst/>
            <a:rect l="0" t="0" r="0" b="0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8" name="Shape 228"/>
          <p:cNvSpPr/>
          <p:nvPr/>
        </p:nvSpPr>
        <p:spPr>
          <a:xfrm>
            <a:off x="-35015" y="4075593"/>
            <a:ext cx="339602" cy="400616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9" name="Shape 229"/>
          <p:cNvSpPr/>
          <p:nvPr/>
        </p:nvSpPr>
        <p:spPr>
          <a:xfrm>
            <a:off x="721257" y="4998018"/>
            <a:ext cx="463058" cy="177962"/>
          </a:xfrm>
          <a:custGeom>
            <a:avLst/>
            <a:gdLst/>
            <a:ahLst/>
            <a:cxnLst/>
            <a:rect l="0" t="0" r="0" b="0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0" name="Shape 230"/>
          <p:cNvSpPr/>
          <p:nvPr/>
        </p:nvSpPr>
        <p:spPr>
          <a:xfrm>
            <a:off x="3251972" y="4825259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1" name="Shape 231"/>
          <p:cNvSpPr/>
          <p:nvPr/>
        </p:nvSpPr>
        <p:spPr>
          <a:xfrm>
            <a:off x="3251977" y="4029276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2" name="Shape 232"/>
          <p:cNvSpPr/>
          <p:nvPr/>
        </p:nvSpPr>
        <p:spPr>
          <a:xfrm>
            <a:off x="2183973" y="4950383"/>
            <a:ext cx="297605" cy="211234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3" name="Shape 233"/>
          <p:cNvSpPr/>
          <p:nvPr/>
        </p:nvSpPr>
        <p:spPr>
          <a:xfrm>
            <a:off x="3949125" y="4950125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4" name="Shape 234"/>
          <p:cNvSpPr/>
          <p:nvPr/>
        </p:nvSpPr>
        <p:spPr>
          <a:xfrm>
            <a:off x="1360114" y="4780233"/>
            <a:ext cx="323616" cy="321545"/>
          </a:xfrm>
          <a:custGeom>
            <a:avLst/>
            <a:gdLst/>
            <a:ahLst/>
            <a:cxnLst/>
            <a:rect l="0" t="0" r="0" b="0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5" name="Shape 235"/>
          <p:cNvSpPr/>
          <p:nvPr/>
        </p:nvSpPr>
        <p:spPr>
          <a:xfrm>
            <a:off x="3721843" y="4000279"/>
            <a:ext cx="306966" cy="385026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6" name="Shape 236"/>
          <p:cNvSpPr/>
          <p:nvPr/>
        </p:nvSpPr>
        <p:spPr>
          <a:xfrm>
            <a:off x="91624" y="4552927"/>
            <a:ext cx="416228" cy="409987"/>
          </a:xfrm>
          <a:custGeom>
            <a:avLst/>
            <a:gdLst/>
            <a:ahLst/>
            <a:cxnLst/>
            <a:rect l="0" t="0" r="0" b="0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7" name="Shape 237"/>
          <p:cNvSpPr/>
          <p:nvPr/>
        </p:nvSpPr>
        <p:spPr>
          <a:xfrm>
            <a:off x="4028803" y="4583868"/>
            <a:ext cx="391238" cy="289294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8" name="Shape 238"/>
          <p:cNvSpPr/>
          <p:nvPr/>
        </p:nvSpPr>
        <p:spPr>
          <a:xfrm>
            <a:off x="2703" y="4900230"/>
            <a:ext cx="180032" cy="373538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9" name="Shape 239"/>
          <p:cNvSpPr/>
          <p:nvPr/>
        </p:nvSpPr>
        <p:spPr>
          <a:xfrm rot="1920548">
            <a:off x="2436125" y="4658174"/>
            <a:ext cx="501521" cy="425556"/>
          </a:xfrm>
          <a:custGeom>
            <a:avLst/>
            <a:gdLst/>
            <a:ahLst/>
            <a:cxnLst/>
            <a:rect l="0" t="0" r="0" b="0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0" name="Shape 240"/>
          <p:cNvSpPr/>
          <p:nvPr/>
        </p:nvSpPr>
        <p:spPr>
          <a:xfrm>
            <a:off x="3462692" y="4517804"/>
            <a:ext cx="479680" cy="339217"/>
          </a:xfrm>
          <a:custGeom>
            <a:avLst/>
            <a:gdLst/>
            <a:ahLst/>
            <a:cxnLst/>
            <a:rect l="0" t="0" r="0" b="0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1" name="Shape 241"/>
          <p:cNvSpPr/>
          <p:nvPr/>
        </p:nvSpPr>
        <p:spPr>
          <a:xfrm rot="-5400000">
            <a:off x="2883754" y="3982229"/>
            <a:ext cx="279905" cy="357966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2" name="Shape 242"/>
          <p:cNvSpPr/>
          <p:nvPr/>
        </p:nvSpPr>
        <p:spPr>
          <a:xfrm>
            <a:off x="2859047" y="4370196"/>
            <a:ext cx="377708" cy="426637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3" name="Shape 243"/>
          <p:cNvSpPr/>
          <p:nvPr/>
        </p:nvSpPr>
        <p:spPr>
          <a:xfrm>
            <a:off x="258962" y="4957957"/>
            <a:ext cx="386047" cy="258064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4" name="Shape 244"/>
          <p:cNvSpPr/>
          <p:nvPr/>
        </p:nvSpPr>
        <p:spPr>
          <a:xfrm>
            <a:off x="2981819" y="4885132"/>
            <a:ext cx="174841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418756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2159325" y="2161800"/>
            <a:ext cx="4825500" cy="8198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1C4587"/>
              </a:buClr>
              <a:buSzPct val="100000"/>
              <a:defRPr sz="2500" b="1">
                <a:solidFill>
                  <a:srgbClr val="1C4587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1C4587"/>
              </a:buClr>
              <a:buSzPct val="100000"/>
              <a:defRPr sz="2500" b="1">
                <a:solidFill>
                  <a:srgbClr val="1C4587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1C4587"/>
              </a:buClr>
              <a:buSzPct val="100000"/>
              <a:defRPr sz="2500" b="1">
                <a:solidFill>
                  <a:srgbClr val="1C4587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1C4587"/>
              </a:buClr>
              <a:buSzPct val="100000"/>
              <a:defRPr sz="2500" b="1">
                <a:solidFill>
                  <a:srgbClr val="1C4587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1C4587"/>
              </a:buClr>
              <a:buSzPct val="100000"/>
              <a:defRPr sz="2500" b="1">
                <a:solidFill>
                  <a:srgbClr val="1C4587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1C4587"/>
              </a:buClr>
              <a:buSzPct val="100000"/>
              <a:defRPr sz="2500" b="1">
                <a:solidFill>
                  <a:srgbClr val="1C4587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1C4587"/>
              </a:buClr>
              <a:buSzPct val="100000"/>
              <a:defRPr sz="2500" b="1">
                <a:solidFill>
                  <a:srgbClr val="1C4587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1C4587"/>
              </a:buClr>
              <a:buSzPct val="100000"/>
              <a:defRPr sz="2500" b="1">
                <a:solidFill>
                  <a:srgbClr val="1C4587"/>
                </a:solidFill>
              </a:defRPr>
            </a:lvl8pPr>
            <a:lvl9pPr lvl="8" algn="ctr">
              <a:spcBef>
                <a:spcPts val="0"/>
              </a:spcBef>
              <a:buClr>
                <a:srgbClr val="1C4587"/>
              </a:buClr>
              <a:buSzPct val="100000"/>
              <a:defRPr sz="2500" b="1">
                <a:solidFill>
                  <a:srgbClr val="1C4587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7" name="Shape 247"/>
          <p:cNvSpPr/>
          <p:nvPr/>
        </p:nvSpPr>
        <p:spPr>
          <a:xfrm>
            <a:off x="7302880" y="-294361"/>
            <a:ext cx="450549" cy="558733"/>
          </a:xfrm>
          <a:custGeom>
            <a:avLst/>
            <a:gdLst/>
            <a:ahLst/>
            <a:cxnLst/>
            <a:rect l="0" t="0" r="0" b="0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8" name="Shape 248"/>
          <p:cNvSpPr/>
          <p:nvPr/>
        </p:nvSpPr>
        <p:spPr>
          <a:xfrm>
            <a:off x="-35374" y="3366962"/>
            <a:ext cx="443259" cy="504670"/>
          </a:xfrm>
          <a:custGeom>
            <a:avLst/>
            <a:gdLst/>
            <a:ahLst/>
            <a:cxnLst/>
            <a:rect l="0" t="0" r="0" b="0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9" name="Shape 249"/>
          <p:cNvSpPr/>
          <p:nvPr/>
        </p:nvSpPr>
        <p:spPr>
          <a:xfrm>
            <a:off x="8817947" y="3439660"/>
            <a:ext cx="414157" cy="507761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0" name="Shape 250"/>
          <p:cNvSpPr/>
          <p:nvPr/>
        </p:nvSpPr>
        <p:spPr>
          <a:xfrm>
            <a:off x="8742973" y="4166676"/>
            <a:ext cx="495281" cy="340238"/>
          </a:xfrm>
          <a:custGeom>
            <a:avLst/>
            <a:gdLst/>
            <a:ahLst/>
            <a:cxnLst/>
            <a:rect l="0" t="0" r="0" b="0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1" name="Shape 251"/>
          <p:cNvSpPr/>
          <p:nvPr/>
        </p:nvSpPr>
        <p:spPr>
          <a:xfrm>
            <a:off x="8360954" y="4506916"/>
            <a:ext cx="372517" cy="384998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2" name="Shape 252"/>
          <p:cNvSpPr/>
          <p:nvPr/>
        </p:nvSpPr>
        <p:spPr>
          <a:xfrm>
            <a:off x="-77078" y="1488018"/>
            <a:ext cx="339602" cy="400616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3" name="Shape 253"/>
          <p:cNvSpPr/>
          <p:nvPr/>
        </p:nvSpPr>
        <p:spPr>
          <a:xfrm>
            <a:off x="8052571" y="4825259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4" name="Shape 254"/>
          <p:cNvSpPr/>
          <p:nvPr/>
        </p:nvSpPr>
        <p:spPr>
          <a:xfrm>
            <a:off x="8052577" y="4132326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5" name="Shape 255"/>
          <p:cNvSpPr/>
          <p:nvPr/>
        </p:nvSpPr>
        <p:spPr>
          <a:xfrm>
            <a:off x="7430898" y="4873170"/>
            <a:ext cx="297605" cy="211234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6" name="Shape 256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7" name="Shape 257"/>
          <p:cNvSpPr/>
          <p:nvPr/>
        </p:nvSpPr>
        <p:spPr>
          <a:xfrm>
            <a:off x="8522443" y="4000279"/>
            <a:ext cx="306966" cy="385026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8" name="Shape 258"/>
          <p:cNvSpPr/>
          <p:nvPr/>
        </p:nvSpPr>
        <p:spPr>
          <a:xfrm>
            <a:off x="8829403" y="4583868"/>
            <a:ext cx="391238" cy="289294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9" name="Shape 259"/>
          <p:cNvSpPr/>
          <p:nvPr/>
        </p:nvSpPr>
        <p:spPr>
          <a:xfrm>
            <a:off x="8963978" y="1338718"/>
            <a:ext cx="180032" cy="373538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0" name="Shape 260"/>
          <p:cNvSpPr/>
          <p:nvPr/>
        </p:nvSpPr>
        <p:spPr>
          <a:xfrm rot="-2426120">
            <a:off x="7110131" y="4877011"/>
            <a:ext cx="279909" cy="357971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1" name="Shape 261"/>
          <p:cNvSpPr/>
          <p:nvPr/>
        </p:nvSpPr>
        <p:spPr>
          <a:xfrm>
            <a:off x="7659647" y="4370196"/>
            <a:ext cx="377708" cy="426637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2" name="Shape 262"/>
          <p:cNvSpPr/>
          <p:nvPr/>
        </p:nvSpPr>
        <p:spPr>
          <a:xfrm>
            <a:off x="8797587" y="3078732"/>
            <a:ext cx="386047" cy="258064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3" name="Shape 263"/>
          <p:cNvSpPr/>
          <p:nvPr/>
        </p:nvSpPr>
        <p:spPr>
          <a:xfrm>
            <a:off x="7782420" y="4885132"/>
            <a:ext cx="174841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4" name="Shape 264"/>
          <p:cNvSpPr/>
          <p:nvPr/>
        </p:nvSpPr>
        <p:spPr>
          <a:xfrm>
            <a:off x="346877" y="608614"/>
            <a:ext cx="210213" cy="458888"/>
          </a:xfrm>
          <a:custGeom>
            <a:avLst/>
            <a:gdLst/>
            <a:ahLst/>
            <a:cxnLst/>
            <a:rect l="0" t="0" r="0" b="0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5" name="Shape 265"/>
          <p:cNvSpPr/>
          <p:nvPr/>
        </p:nvSpPr>
        <p:spPr>
          <a:xfrm>
            <a:off x="645010" y="355961"/>
            <a:ext cx="414157" cy="507761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6" name="Shape 266"/>
          <p:cNvSpPr/>
          <p:nvPr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0" t="0" r="0" b="0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7" name="Shape 267"/>
          <p:cNvSpPr/>
          <p:nvPr/>
        </p:nvSpPr>
        <p:spPr>
          <a:xfrm>
            <a:off x="-7" y="1013366"/>
            <a:ext cx="372517" cy="384998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8" name="Shape 268"/>
          <p:cNvSpPr/>
          <p:nvPr/>
        </p:nvSpPr>
        <p:spPr>
          <a:xfrm>
            <a:off x="8699356" y="179111"/>
            <a:ext cx="521291" cy="538991"/>
          </a:xfrm>
          <a:custGeom>
            <a:avLst/>
            <a:gdLst/>
            <a:ahLst/>
            <a:cxnLst/>
            <a:rect l="0" t="0" r="0" b="0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9" name="Shape 269"/>
          <p:cNvSpPr/>
          <p:nvPr/>
        </p:nvSpPr>
        <p:spPr>
          <a:xfrm>
            <a:off x="700454" y="4557599"/>
            <a:ext cx="504670" cy="400627"/>
          </a:xfrm>
          <a:custGeom>
            <a:avLst/>
            <a:gdLst/>
            <a:ahLst/>
            <a:cxnLst/>
            <a:rect l="0" t="0" r="0" b="0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0" name="Shape 270"/>
          <p:cNvSpPr/>
          <p:nvPr/>
        </p:nvSpPr>
        <p:spPr>
          <a:xfrm>
            <a:off x="258966" y="-86251"/>
            <a:ext cx="470320" cy="442210"/>
          </a:xfrm>
          <a:custGeom>
            <a:avLst/>
            <a:gdLst/>
            <a:ahLst/>
            <a:cxnLst/>
            <a:rect l="0" t="0" r="0" b="0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1" name="Shape 271"/>
          <p:cNvSpPr/>
          <p:nvPr/>
        </p:nvSpPr>
        <p:spPr>
          <a:xfrm>
            <a:off x="-35015" y="4075593"/>
            <a:ext cx="339602" cy="400616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2" name="Shape 272"/>
          <p:cNvSpPr/>
          <p:nvPr/>
        </p:nvSpPr>
        <p:spPr>
          <a:xfrm>
            <a:off x="721257" y="4998018"/>
            <a:ext cx="463058" cy="177962"/>
          </a:xfrm>
          <a:custGeom>
            <a:avLst/>
            <a:gdLst/>
            <a:ahLst/>
            <a:cxnLst/>
            <a:rect l="0" t="0" r="0" b="0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3" name="Shape 273"/>
          <p:cNvSpPr/>
          <p:nvPr/>
        </p:nvSpPr>
        <p:spPr>
          <a:xfrm>
            <a:off x="-243127" y="54209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4" name="Shape 274"/>
          <p:cNvSpPr/>
          <p:nvPr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5" name="Shape 275"/>
          <p:cNvSpPr/>
          <p:nvPr/>
        </p:nvSpPr>
        <p:spPr>
          <a:xfrm>
            <a:off x="-38626" y="579045"/>
            <a:ext cx="297605" cy="211234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6" name="Shape 276"/>
          <p:cNvSpPr/>
          <p:nvPr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7" name="Shape 277"/>
          <p:cNvSpPr/>
          <p:nvPr/>
        </p:nvSpPr>
        <p:spPr>
          <a:xfrm>
            <a:off x="955989" y="-57166"/>
            <a:ext cx="323616" cy="321545"/>
          </a:xfrm>
          <a:custGeom>
            <a:avLst/>
            <a:gdLst/>
            <a:ahLst/>
            <a:cxnLst/>
            <a:rect l="0" t="0" r="0" b="0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8" name="Shape 278"/>
          <p:cNvSpPr/>
          <p:nvPr/>
        </p:nvSpPr>
        <p:spPr>
          <a:xfrm>
            <a:off x="1333293" y="4678454"/>
            <a:ext cx="306966" cy="385026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9" name="Shape 279"/>
          <p:cNvSpPr/>
          <p:nvPr/>
        </p:nvSpPr>
        <p:spPr>
          <a:xfrm>
            <a:off x="91624" y="4552927"/>
            <a:ext cx="416228" cy="409987"/>
          </a:xfrm>
          <a:custGeom>
            <a:avLst/>
            <a:gdLst/>
            <a:ahLst/>
            <a:cxnLst/>
            <a:rect l="0" t="0" r="0" b="0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0" name="Shape 280"/>
          <p:cNvSpPr/>
          <p:nvPr/>
        </p:nvSpPr>
        <p:spPr>
          <a:xfrm>
            <a:off x="1525678" y="4911343"/>
            <a:ext cx="391238" cy="289294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1" name="Shape 281"/>
          <p:cNvSpPr/>
          <p:nvPr/>
        </p:nvSpPr>
        <p:spPr>
          <a:xfrm>
            <a:off x="2703" y="4900230"/>
            <a:ext cx="180032" cy="373538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2" name="Shape 282"/>
          <p:cNvSpPr/>
          <p:nvPr/>
        </p:nvSpPr>
        <p:spPr>
          <a:xfrm rot="1920548">
            <a:off x="8225550" y="625274"/>
            <a:ext cx="501521" cy="425556"/>
          </a:xfrm>
          <a:custGeom>
            <a:avLst/>
            <a:gdLst/>
            <a:ahLst/>
            <a:cxnLst/>
            <a:rect l="0" t="0" r="0" b="0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3" name="Shape 283"/>
          <p:cNvSpPr/>
          <p:nvPr/>
        </p:nvSpPr>
        <p:spPr>
          <a:xfrm>
            <a:off x="346867" y="4064142"/>
            <a:ext cx="479680" cy="339217"/>
          </a:xfrm>
          <a:custGeom>
            <a:avLst/>
            <a:gdLst/>
            <a:ahLst/>
            <a:cxnLst/>
            <a:rect l="0" t="0" r="0" b="0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4" name="Shape 284"/>
          <p:cNvSpPr/>
          <p:nvPr/>
        </p:nvSpPr>
        <p:spPr>
          <a:xfrm rot="-5400000">
            <a:off x="7996280" y="316929"/>
            <a:ext cx="279905" cy="357966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5" name="Shape 285"/>
          <p:cNvSpPr/>
          <p:nvPr/>
        </p:nvSpPr>
        <p:spPr>
          <a:xfrm>
            <a:off x="8801760" y="790270"/>
            <a:ext cx="377708" cy="426637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6" name="Shape 286"/>
          <p:cNvSpPr/>
          <p:nvPr/>
        </p:nvSpPr>
        <p:spPr>
          <a:xfrm>
            <a:off x="258962" y="4957957"/>
            <a:ext cx="386047" cy="258064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7" name="Shape 287"/>
          <p:cNvSpPr/>
          <p:nvPr/>
        </p:nvSpPr>
        <p:spPr>
          <a:xfrm>
            <a:off x="8699345" y="1151406"/>
            <a:ext cx="174841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15598D-5AF9-48FB-8683-6A91ACE753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950069" y="4937580"/>
            <a:ext cx="3254336" cy="189485"/>
          </a:xfrm>
        </p:spPr>
        <p:txBody>
          <a:bodyPr/>
          <a:lstStyle/>
          <a:p>
            <a:r>
              <a:rPr lang="en-CA" dirty="0"/>
              <a:t>OAPT 2018 - G. Macdonald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3F5CD7-9881-484A-9A23-22423A1409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336812" y="4900882"/>
            <a:ext cx="663702" cy="201676"/>
          </a:xfrm>
        </p:spPr>
        <p:txBody>
          <a:bodyPr/>
          <a:lstStyle/>
          <a:p>
            <a:fld id="{8032EC51-2A88-4AD7-AE97-8ABCD148AAC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1657599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399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747925" y="1302836"/>
            <a:ext cx="6140399" cy="361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5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291" name="Shape 291"/>
          <p:cNvGrpSpPr/>
          <p:nvPr/>
        </p:nvGrpSpPr>
        <p:grpSpPr>
          <a:xfrm>
            <a:off x="7442902" y="-91153"/>
            <a:ext cx="1796289" cy="5330574"/>
            <a:chOff x="6023725" y="842300"/>
            <a:chExt cx="1358150" cy="4030375"/>
          </a:xfrm>
        </p:grpSpPr>
        <p:sp>
          <p:nvSpPr>
            <p:cNvPr id="292" name="Shape 292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0" t="0" r="0" b="0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3" name="Shape 293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4" name="Shape 294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5" name="Shape 295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6" name="Shape 296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7" name="Shape 297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8" name="Shape 298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9" name="Shape 299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0" name="Shape 300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1" name="Shape 301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0" t="0" r="0" b="0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2" name="Shape 302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3" name="Shape 303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4" name="Shape 304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5" name="Shape 305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6" name="Shape 306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7" name="Shape 307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8" name="Shape 308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0" t="0" r="0" b="0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9" name="Shape 309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0" name="Shape 310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1" name="Shape 311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2" name="Shape 312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3" name="Shape 313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4" name="Shape 314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5" name="Shape 315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6" name="Shape 316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7" name="Shape 317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8" name="Shape 318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9" name="Shape 319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0" name="Shape 320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cxnSp>
        <p:nvCxnSpPr>
          <p:cNvPr id="321" name="Shape 321"/>
          <p:cNvCxnSpPr/>
          <p:nvPr/>
        </p:nvCxnSpPr>
        <p:spPr>
          <a:xfrm>
            <a:off x="850475" y="1031425"/>
            <a:ext cx="6037799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lg" len="lg"/>
            <a:tailEnd type="none" w="lg" len="lg"/>
          </a:ln>
        </p:spPr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1F120A0-BB80-4413-9CDA-33EEC27AA9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CA" dirty="0"/>
              <a:t>OAPT 2018 - G. Macdonald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0AEBF3-C634-44AD-8DCA-A68EF0375D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130334" y="4919604"/>
            <a:ext cx="663702" cy="201676"/>
          </a:xfrm>
        </p:spPr>
        <p:txBody>
          <a:bodyPr/>
          <a:lstStyle/>
          <a:p>
            <a:fld id="{8032EC51-2A88-4AD7-AE97-8ABCD148AAC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4930274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399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747925" y="1363153"/>
            <a:ext cx="3158999" cy="361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200"/>
            </a:lvl1pPr>
            <a:lvl2pPr lvl="1">
              <a:spcBef>
                <a:spcPts val="0"/>
              </a:spcBef>
              <a:buSzPct val="100000"/>
              <a:defRPr sz="2200"/>
            </a:lvl2pPr>
            <a:lvl3pPr lvl="2">
              <a:spcBef>
                <a:spcPts val="0"/>
              </a:spcBef>
              <a:buSzPct val="100000"/>
              <a:defRPr sz="2200"/>
            </a:lvl3pPr>
            <a:lvl4pPr lvl="3">
              <a:spcBef>
                <a:spcPts val="0"/>
              </a:spcBef>
              <a:buSzPct val="100000"/>
              <a:defRPr sz="2200"/>
            </a:lvl4pPr>
            <a:lvl5pPr lvl="4">
              <a:spcBef>
                <a:spcPts val="0"/>
              </a:spcBef>
              <a:buSzPct val="100000"/>
              <a:defRPr sz="2200"/>
            </a:lvl5pPr>
            <a:lvl6pPr lvl="5">
              <a:spcBef>
                <a:spcPts val="0"/>
              </a:spcBef>
              <a:buSzPct val="100000"/>
              <a:defRPr sz="2200"/>
            </a:lvl6pPr>
            <a:lvl7pPr lvl="6">
              <a:spcBef>
                <a:spcPts val="0"/>
              </a:spcBef>
              <a:buSzPct val="100000"/>
              <a:defRPr sz="2200"/>
            </a:lvl7pPr>
            <a:lvl8pPr lvl="7">
              <a:spcBef>
                <a:spcPts val="0"/>
              </a:spcBef>
              <a:buSzPct val="100000"/>
              <a:defRPr sz="2200"/>
            </a:lvl8pPr>
            <a:lvl9pPr lvl="8">
              <a:spcBef>
                <a:spcPts val="0"/>
              </a:spcBef>
              <a:buSzPct val="100000"/>
              <a:defRPr sz="2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5" name="Shape 325"/>
          <p:cNvSpPr txBox="1">
            <a:spLocks noGrp="1"/>
          </p:cNvSpPr>
          <p:nvPr>
            <p:ph type="body" idx="2"/>
          </p:nvPr>
        </p:nvSpPr>
        <p:spPr>
          <a:xfrm>
            <a:off x="4097098" y="1363153"/>
            <a:ext cx="3158999" cy="361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200"/>
            </a:lvl1pPr>
            <a:lvl2pPr lvl="1">
              <a:spcBef>
                <a:spcPts val="0"/>
              </a:spcBef>
              <a:buSzPct val="100000"/>
              <a:defRPr sz="2200"/>
            </a:lvl2pPr>
            <a:lvl3pPr lvl="2">
              <a:spcBef>
                <a:spcPts val="0"/>
              </a:spcBef>
              <a:buSzPct val="100000"/>
              <a:defRPr sz="2200"/>
            </a:lvl3pPr>
            <a:lvl4pPr lvl="3">
              <a:spcBef>
                <a:spcPts val="0"/>
              </a:spcBef>
              <a:buSzPct val="100000"/>
              <a:defRPr sz="2200"/>
            </a:lvl4pPr>
            <a:lvl5pPr lvl="4">
              <a:spcBef>
                <a:spcPts val="0"/>
              </a:spcBef>
              <a:buSzPct val="100000"/>
              <a:defRPr sz="2200"/>
            </a:lvl5pPr>
            <a:lvl6pPr lvl="5">
              <a:spcBef>
                <a:spcPts val="0"/>
              </a:spcBef>
              <a:buSzPct val="100000"/>
              <a:defRPr sz="2200"/>
            </a:lvl6pPr>
            <a:lvl7pPr lvl="6">
              <a:spcBef>
                <a:spcPts val="0"/>
              </a:spcBef>
              <a:buSzPct val="100000"/>
              <a:defRPr sz="2200"/>
            </a:lvl7pPr>
            <a:lvl8pPr lvl="7">
              <a:spcBef>
                <a:spcPts val="0"/>
              </a:spcBef>
              <a:buSzPct val="100000"/>
              <a:defRPr sz="2200"/>
            </a:lvl8pPr>
            <a:lvl9pPr lvl="8">
              <a:spcBef>
                <a:spcPts val="0"/>
              </a:spcBef>
              <a:buSzPct val="100000"/>
              <a:defRPr sz="2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326" name="Shape 326"/>
          <p:cNvGrpSpPr/>
          <p:nvPr/>
        </p:nvGrpSpPr>
        <p:grpSpPr>
          <a:xfrm>
            <a:off x="7442902" y="-91153"/>
            <a:ext cx="1796289" cy="5330574"/>
            <a:chOff x="6023725" y="842300"/>
            <a:chExt cx="1358150" cy="4030375"/>
          </a:xfrm>
        </p:grpSpPr>
        <p:sp>
          <p:nvSpPr>
            <p:cNvPr id="327" name="Shape 327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0" t="0" r="0" b="0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8" name="Shape 328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9" name="Shape 329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0" name="Shape 330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1" name="Shape 331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2" name="Shape 332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3" name="Shape 333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4" name="Shape 334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5" name="Shape 335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6" name="Shape 336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0" t="0" r="0" b="0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7" name="Shape 337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8" name="Shape 338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9" name="Shape 339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0" name="Shape 340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1" name="Shape 341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2" name="Shape 342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3" name="Shape 343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0" t="0" r="0" b="0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4" name="Shape 344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5" name="Shape 345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6" name="Shape 346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7" name="Shape 347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8" name="Shape 348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9" name="Shape 349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0" name="Shape 350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1" name="Shape 351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2" name="Shape 352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3" name="Shape 353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4" name="Shape 354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5" name="Shape 355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cxnSp>
        <p:nvCxnSpPr>
          <p:cNvPr id="356" name="Shape 356"/>
          <p:cNvCxnSpPr/>
          <p:nvPr/>
        </p:nvCxnSpPr>
        <p:spPr>
          <a:xfrm>
            <a:off x="850475" y="1031425"/>
            <a:ext cx="6037799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lg" len="lg"/>
            <a:tailEnd type="none" w="lg" len="lg"/>
          </a:ln>
        </p:spPr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D06497E-E5D4-4B1A-8CC3-2BC9E4F1E32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CA" dirty="0"/>
              <a:t>OAPT 2018 - G. Macdonald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02D30B-46EA-4A4A-965C-F8B65B5A7F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130334" y="4932345"/>
            <a:ext cx="663702" cy="201676"/>
          </a:xfrm>
        </p:spPr>
        <p:txBody>
          <a:bodyPr/>
          <a:lstStyle/>
          <a:p>
            <a:fld id="{8032EC51-2A88-4AD7-AE97-8ABCD148AAC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356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399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747925" y="1308875"/>
            <a:ext cx="2097899" cy="3617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60" name="Shape 360"/>
          <p:cNvSpPr txBox="1">
            <a:spLocks noGrp="1"/>
          </p:cNvSpPr>
          <p:nvPr>
            <p:ph type="body" idx="2"/>
          </p:nvPr>
        </p:nvSpPr>
        <p:spPr>
          <a:xfrm>
            <a:off x="2953086" y="1308875"/>
            <a:ext cx="2097899" cy="3617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61" name="Shape 361"/>
          <p:cNvSpPr txBox="1">
            <a:spLocks noGrp="1"/>
          </p:cNvSpPr>
          <p:nvPr>
            <p:ph type="body" idx="3"/>
          </p:nvPr>
        </p:nvSpPr>
        <p:spPr>
          <a:xfrm>
            <a:off x="5158248" y="1308875"/>
            <a:ext cx="2097899" cy="3617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362" name="Shape 362"/>
          <p:cNvGrpSpPr/>
          <p:nvPr/>
        </p:nvGrpSpPr>
        <p:grpSpPr>
          <a:xfrm>
            <a:off x="7442902" y="-91153"/>
            <a:ext cx="1796289" cy="5330574"/>
            <a:chOff x="6023725" y="842300"/>
            <a:chExt cx="1358150" cy="4030375"/>
          </a:xfrm>
        </p:grpSpPr>
        <p:sp>
          <p:nvSpPr>
            <p:cNvPr id="363" name="Shape 363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0" t="0" r="0" b="0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4" name="Shape 364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5" name="Shape 365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6" name="Shape 366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7" name="Shape 367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8" name="Shape 368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9" name="Shape 369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0" name="Shape 370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1" name="Shape 371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2" name="Shape 372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0" t="0" r="0" b="0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3" name="Shape 373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4" name="Shape 374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5" name="Shape 375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6" name="Shape 376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7" name="Shape 377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8" name="Shape 378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9" name="Shape 379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0" t="0" r="0" b="0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0" name="Shape 380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1" name="Shape 381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2" name="Shape 382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3" name="Shape 383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4" name="Shape 384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5" name="Shape 385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6" name="Shape 386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7" name="Shape 387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8" name="Shape 388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9" name="Shape 389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0" name="Shape 390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1" name="Shape 391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cxnSp>
        <p:nvCxnSpPr>
          <p:cNvPr id="392" name="Shape 392"/>
          <p:cNvCxnSpPr/>
          <p:nvPr/>
        </p:nvCxnSpPr>
        <p:spPr>
          <a:xfrm>
            <a:off x="850475" y="1031425"/>
            <a:ext cx="6037799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1144253165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399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395" name="Shape 395"/>
          <p:cNvGrpSpPr/>
          <p:nvPr/>
        </p:nvGrpSpPr>
        <p:grpSpPr>
          <a:xfrm>
            <a:off x="7442902" y="-91153"/>
            <a:ext cx="1796289" cy="5330574"/>
            <a:chOff x="6023725" y="842300"/>
            <a:chExt cx="1358150" cy="4030375"/>
          </a:xfrm>
        </p:grpSpPr>
        <p:sp>
          <p:nvSpPr>
            <p:cNvPr id="396" name="Shape 396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0" t="0" r="0" b="0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7" name="Shape 397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8" name="Shape 398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9" name="Shape 399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0" name="Shape 400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1" name="Shape 401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2" name="Shape 402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3" name="Shape 403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4" name="Shape 404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5" name="Shape 405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0" t="0" r="0" b="0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6" name="Shape 406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7" name="Shape 407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8" name="Shape 408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9" name="Shape 409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0" name="Shape 410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1" name="Shape 411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2" name="Shape 412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0" t="0" r="0" b="0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3" name="Shape 413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4" name="Shape 414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5" name="Shape 415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6" name="Shape 416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7" name="Shape 417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8" name="Shape 418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9" name="Shape 419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0" name="Shape 420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1" name="Shape 421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2" name="Shape 422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3" name="Shape 423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4" name="Shape 424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cxnSp>
        <p:nvCxnSpPr>
          <p:cNvPr id="425" name="Shape 425"/>
          <p:cNvCxnSpPr/>
          <p:nvPr/>
        </p:nvCxnSpPr>
        <p:spPr>
          <a:xfrm>
            <a:off x="850475" y="1031425"/>
            <a:ext cx="6037799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lg" len="lg"/>
            <a:tailEnd type="none" w="lg" len="lg"/>
          </a:ln>
        </p:spPr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D54F7CA-B354-43A9-B69C-47FE1E2F44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CA" dirty="0"/>
              <a:t>OAPT 2018 - G. Macdonald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186AB9-94C4-495D-8477-D607516BA3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102132" y="4925700"/>
            <a:ext cx="663702" cy="201676"/>
          </a:xfrm>
        </p:spPr>
        <p:txBody>
          <a:bodyPr/>
          <a:lstStyle/>
          <a:p>
            <a:fld id="{8032EC51-2A88-4AD7-AE97-8ABCD148AAC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0756845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letely blank"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0821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7917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747925" y="1314900"/>
            <a:ext cx="6791700" cy="361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3D4965"/>
              </a:buClr>
              <a:buSzPct val="100000"/>
              <a:buFont typeface="Dosis"/>
              <a:buChar char="✘"/>
              <a:defRPr sz="26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>
              <a:spcBef>
                <a:spcPts val="480"/>
              </a:spcBef>
              <a:buClr>
                <a:srgbClr val="3D4965"/>
              </a:buClr>
              <a:buSzPct val="100000"/>
              <a:buFont typeface="Dosis"/>
              <a:buChar char="✗"/>
              <a:defRPr sz="20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480"/>
              </a:spcBef>
              <a:buClr>
                <a:srgbClr val="3D4965"/>
              </a:buClr>
              <a:buSzPct val="100000"/>
              <a:buFont typeface="Dosis"/>
              <a:defRPr sz="20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360"/>
              </a:spcBef>
              <a:buClr>
                <a:srgbClr val="3D4965"/>
              </a:buClr>
              <a:buSzPct val="100000"/>
              <a:buFont typeface="Dosis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360"/>
              </a:spcBef>
              <a:buClr>
                <a:srgbClr val="3D4965"/>
              </a:buClr>
              <a:buSzPct val="100000"/>
              <a:buFont typeface="Dosis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360"/>
              </a:spcBef>
              <a:buClr>
                <a:srgbClr val="3D4965"/>
              </a:buClr>
              <a:buSzPct val="100000"/>
              <a:buFont typeface="Dosis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360"/>
              </a:spcBef>
              <a:buClr>
                <a:srgbClr val="3D4965"/>
              </a:buClr>
              <a:buSzPct val="100000"/>
              <a:buFont typeface="Dosis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360"/>
              </a:spcBef>
              <a:buClr>
                <a:srgbClr val="3D4965"/>
              </a:buClr>
              <a:buSzPct val="100000"/>
              <a:buFont typeface="Dosis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360"/>
              </a:spcBef>
              <a:buClr>
                <a:srgbClr val="3D4965"/>
              </a:buClr>
              <a:buSzPct val="100000"/>
              <a:buFont typeface="Dosis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564E2B8-0753-45FC-96BE-078C0738A0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2870" y="4925700"/>
            <a:ext cx="3326130" cy="1894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 dirty="0"/>
              <a:t>OAPT 2018 - G. Macdonald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1ACC77-E695-4382-9E4C-7578194DD2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40624" y="4913509"/>
            <a:ext cx="663702" cy="201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2EC51-2A88-4AD7-AE97-8ABCD148AAC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10540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9" r:id="rId8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Shape 516"/>
          <p:cNvSpPr txBox="1">
            <a:spLocks noGrp="1"/>
          </p:cNvSpPr>
          <p:nvPr>
            <p:ph type="ctrTitle"/>
          </p:nvPr>
        </p:nvSpPr>
        <p:spPr>
          <a:xfrm>
            <a:off x="1602646" y="676600"/>
            <a:ext cx="6499785" cy="1515538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CA" dirty="0"/>
              <a:t>FERMI </a:t>
            </a:r>
            <a:br>
              <a:rPr lang="en-CA" dirty="0"/>
            </a:br>
            <a:r>
              <a:rPr lang="en-CA" dirty="0"/>
              <a:t>PROBLEMS</a:t>
            </a:r>
            <a:endParaRPr lang="en" dirty="0"/>
          </a:p>
        </p:txBody>
      </p:sp>
      <p:pic>
        <p:nvPicPr>
          <p:cNvPr id="1026" name="Picture 2" descr="Image result for enrico fermi">
            <a:extLst>
              <a:ext uri="{FF2B5EF4-FFF2-40B4-BE49-F238E27FC236}">
                <a16:creationId xmlns:a16="http://schemas.microsoft.com/office/drawing/2014/main" id="{7A125BFB-24B3-45E2-9729-03F31A9BE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80" y="213490"/>
            <a:ext cx="3368064" cy="258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FD7C91B-6825-4A14-962C-CAB789373BBE}"/>
              </a:ext>
            </a:extLst>
          </p:cNvPr>
          <p:cNvSpPr txBox="1"/>
          <p:nvPr/>
        </p:nvSpPr>
        <p:spPr>
          <a:xfrm>
            <a:off x="1065791" y="2796948"/>
            <a:ext cx="14847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50" dirty="0"/>
              <a:t>Photo: U. of Chicago</a:t>
            </a:r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F63525B-E771-4E46-95CB-D0FB44B97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Type of Answer Are We Looking For?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5794C3-D10B-441E-B80B-9527BA29BC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665" y="1286398"/>
            <a:ext cx="3158999" cy="3610800"/>
          </a:xfrm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CA" dirty="0"/>
              <a:t>Exact?</a:t>
            </a:r>
          </a:p>
          <a:p>
            <a:pPr>
              <a:buNone/>
            </a:pPr>
            <a:endParaRPr lang="en-CA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volume of Lake Ontario = 1610 km</a:t>
            </a:r>
            <a:r>
              <a:rPr lang="en-US" baseline="30000" dirty="0"/>
              <a:t>3</a:t>
            </a:r>
            <a:r>
              <a:rPr lang="en-US" dirty="0"/>
              <a:t> = 1.61 x 10</a:t>
            </a:r>
            <a:r>
              <a:rPr lang="en-US" baseline="30000" dirty="0"/>
              <a:t>12</a:t>
            </a:r>
            <a:r>
              <a:rPr lang="en-US" dirty="0"/>
              <a:t> m</a:t>
            </a:r>
            <a:r>
              <a:rPr lang="en-US" baseline="30000" dirty="0"/>
              <a:t>3</a:t>
            </a:r>
            <a:r>
              <a:rPr lang="en-US" dirty="0"/>
              <a:t> = </a:t>
            </a:r>
            <a:r>
              <a:rPr lang="en-US" b="1" dirty="0"/>
              <a:t>1.61 x 10</a:t>
            </a:r>
            <a:r>
              <a:rPr lang="en-US" b="1" baseline="30000" dirty="0"/>
              <a:t>15</a:t>
            </a:r>
            <a:r>
              <a:rPr lang="en-US" b="1" dirty="0"/>
              <a:t> L</a:t>
            </a:r>
            <a:endParaRPr lang="en-CA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1 hot chocolate= 175mL = 0.175 L</a:t>
            </a:r>
            <a:endParaRPr lang="en-CA" dirty="0"/>
          </a:p>
          <a:p>
            <a:pPr>
              <a:buNone/>
            </a:pPr>
            <a:endParaRPr lang="en-CA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So </a:t>
            </a:r>
            <a:r>
              <a:rPr lang="en-US" b="1" dirty="0"/>
              <a:t>1.61 x 10</a:t>
            </a:r>
            <a:r>
              <a:rPr lang="en-US" b="1" baseline="30000" dirty="0"/>
              <a:t>15</a:t>
            </a:r>
            <a:r>
              <a:rPr lang="en-US" b="1" dirty="0"/>
              <a:t> L / 0.175 L = 9.2 x 10</a:t>
            </a:r>
            <a:r>
              <a:rPr lang="en-US" b="1" baseline="30000" dirty="0"/>
              <a:t>15</a:t>
            </a:r>
            <a:r>
              <a:rPr lang="en-US" b="1" dirty="0"/>
              <a:t> packages</a:t>
            </a:r>
            <a:endParaRPr lang="en-C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8FB07CA-1DDC-4A56-9821-012976ACEF9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503488" y="1263901"/>
            <a:ext cx="4048018" cy="3610800"/>
          </a:xfrm>
          <a:noFill/>
          <a:ln w="28575">
            <a:solidFill>
              <a:schemeClr val="accent5"/>
            </a:solidFill>
          </a:ln>
        </p:spPr>
        <p:txBody>
          <a:bodyPr lIns="91425" tIns="91425" rIns="91425" bIns="91425" anchor="t" anchorCtr="0"/>
          <a:lstStyle/>
          <a:p>
            <a:r>
              <a:rPr lang="en-CA" dirty="0"/>
              <a:t>Order of magnitude-</a:t>
            </a:r>
            <a:r>
              <a:rPr lang="en-CA" dirty="0" err="1"/>
              <a:t>ish</a:t>
            </a:r>
            <a:r>
              <a:rPr lang="en-CA" dirty="0"/>
              <a:t>?</a:t>
            </a:r>
          </a:p>
          <a:p>
            <a:endParaRPr lang="en-CA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175mL  is about 200cm</a:t>
            </a:r>
            <a:r>
              <a:rPr lang="en-US" baseline="30000" dirty="0"/>
              <a:t>3</a:t>
            </a:r>
            <a:r>
              <a:rPr lang="en-US" dirty="0"/>
              <a:t> </a:t>
            </a:r>
          </a:p>
          <a:p>
            <a:pPr>
              <a:buNone/>
            </a:pPr>
            <a:r>
              <a:rPr lang="en-US" dirty="0"/>
              <a:t>      = 2 x 10</a:t>
            </a:r>
            <a:r>
              <a:rPr lang="en-US" baseline="30000" dirty="0"/>
              <a:t>2</a:t>
            </a:r>
            <a:r>
              <a:rPr lang="en-US" dirty="0"/>
              <a:t> cm</a:t>
            </a:r>
            <a:r>
              <a:rPr lang="en-US" baseline="30000" dirty="0"/>
              <a:t>3</a:t>
            </a:r>
            <a:endParaRPr lang="en-CA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1610 km</a:t>
            </a:r>
            <a:r>
              <a:rPr lang="en-US" baseline="30000" dirty="0"/>
              <a:t>3</a:t>
            </a:r>
            <a:r>
              <a:rPr lang="en-US" dirty="0"/>
              <a:t> is about  2000 x 10</a:t>
            </a:r>
            <a:r>
              <a:rPr lang="en-US" baseline="30000" dirty="0"/>
              <a:t>12</a:t>
            </a:r>
            <a:r>
              <a:rPr lang="en-US" dirty="0"/>
              <a:t> m</a:t>
            </a:r>
            <a:r>
              <a:rPr lang="en-US" baseline="30000" dirty="0"/>
              <a:t>3</a:t>
            </a:r>
            <a:r>
              <a:rPr lang="en-US" dirty="0"/>
              <a:t> = 2 x 10</a:t>
            </a:r>
            <a:r>
              <a:rPr lang="en-US" baseline="30000" dirty="0"/>
              <a:t>18</a:t>
            </a:r>
            <a:r>
              <a:rPr lang="en-US" dirty="0"/>
              <a:t> cm</a:t>
            </a:r>
            <a:r>
              <a:rPr lang="en-US" baseline="30000" dirty="0"/>
              <a:t>3</a:t>
            </a:r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CA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2 x 10</a:t>
            </a:r>
            <a:r>
              <a:rPr lang="en-US" baseline="30000" dirty="0"/>
              <a:t>18</a:t>
            </a:r>
            <a:r>
              <a:rPr lang="en-US" dirty="0"/>
              <a:t> cm</a:t>
            </a:r>
            <a:r>
              <a:rPr lang="en-US" baseline="30000" dirty="0"/>
              <a:t>3</a:t>
            </a:r>
            <a:r>
              <a:rPr lang="en-US" dirty="0"/>
              <a:t> / 2 x 10</a:t>
            </a:r>
            <a:r>
              <a:rPr lang="en-US" baseline="30000" dirty="0"/>
              <a:t>2</a:t>
            </a:r>
            <a:r>
              <a:rPr lang="en-US" dirty="0"/>
              <a:t> cm</a:t>
            </a:r>
            <a:r>
              <a:rPr lang="en-US" baseline="30000" dirty="0"/>
              <a:t>3 </a:t>
            </a:r>
            <a:r>
              <a:rPr lang="en-US" dirty="0"/>
              <a:t> </a:t>
            </a:r>
          </a:p>
          <a:p>
            <a:pPr>
              <a:buNone/>
            </a:pPr>
            <a:r>
              <a:rPr lang="en-US" b="1" dirty="0"/>
              <a:t>      = 2 x 10</a:t>
            </a:r>
            <a:r>
              <a:rPr lang="en-US" b="1" baseline="30000" dirty="0"/>
              <a:t>16</a:t>
            </a:r>
            <a:r>
              <a:rPr lang="en-US" b="1" dirty="0"/>
              <a:t> packages</a:t>
            </a:r>
            <a:endParaRPr lang="en-CA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4ABDC98-4C12-4114-A2DA-A246DD082C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CA" dirty="0"/>
              <a:t>OAPT 2018 - G. Macdonald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9E16D0-F153-42C6-B427-E83B6D9F28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32EC51-2A88-4AD7-AE97-8ABCD148AAC9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4620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F63525B-E771-4E46-95CB-D0FB44B97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Type of Answer Are We Looking For?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5794C3-D10B-441E-B80B-9527BA29BC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665" y="1286398"/>
            <a:ext cx="7205414" cy="3610800"/>
          </a:xfrm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CA" dirty="0"/>
              <a:t>Exact-</a:t>
            </a:r>
            <a:r>
              <a:rPr lang="en-CA" dirty="0" err="1"/>
              <a:t>ish</a:t>
            </a:r>
            <a:r>
              <a:rPr lang="en-CA" dirty="0"/>
              <a:t> because… marshmallows?</a:t>
            </a:r>
          </a:p>
          <a:p>
            <a:pPr>
              <a:buNone/>
            </a:pPr>
            <a:r>
              <a:rPr lang="en-CA" dirty="0"/>
              <a:t>Assuming the marshmallows don’t melt, and are stacked long-axis down…</a:t>
            </a:r>
          </a:p>
          <a:p>
            <a:pPr>
              <a:buNone/>
            </a:pPr>
            <a:endParaRPr lang="en-CA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CA" dirty="0"/>
              <a:t>Area of a marshmallow = </a:t>
            </a:r>
            <a:r>
              <a:rPr lang="en-CA" b="1" dirty="0"/>
              <a:t>7</a:t>
            </a:r>
            <a:r>
              <a:rPr lang="en-US" b="1" dirty="0"/>
              <a:t> x 10</a:t>
            </a:r>
            <a:r>
              <a:rPr lang="en-US" b="1" baseline="30000" dirty="0"/>
              <a:t>-4</a:t>
            </a:r>
            <a:r>
              <a:rPr lang="en-US" b="1" dirty="0"/>
              <a:t> m</a:t>
            </a:r>
            <a:r>
              <a:rPr lang="en-US" b="1" baseline="30000" dirty="0"/>
              <a:t>2</a:t>
            </a:r>
            <a:r>
              <a:rPr lang="en-US" b="1" dirty="0"/>
              <a:t> </a:t>
            </a:r>
            <a:endParaRPr lang="en-CA" b="1" dirty="0"/>
          </a:p>
          <a:p>
            <a:pPr>
              <a:buNone/>
            </a:pPr>
            <a:endParaRPr lang="en-CA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area of Lake Ontario = 245km x 85km =20825 km</a:t>
            </a:r>
            <a:r>
              <a:rPr lang="en-US" baseline="30000" dirty="0"/>
              <a:t>2</a:t>
            </a:r>
            <a:r>
              <a:rPr lang="en-US" dirty="0"/>
              <a:t> </a:t>
            </a:r>
          </a:p>
          <a:p>
            <a:pPr>
              <a:buNone/>
            </a:pPr>
            <a:r>
              <a:rPr lang="en-US" dirty="0"/>
              <a:t>       = 20825 (1 x 10</a:t>
            </a:r>
            <a:r>
              <a:rPr lang="en-US" baseline="30000" dirty="0"/>
              <a:t>6</a:t>
            </a:r>
            <a:r>
              <a:rPr lang="en-US" dirty="0"/>
              <a:t> m</a:t>
            </a:r>
            <a:r>
              <a:rPr lang="en-US" baseline="30000" dirty="0"/>
              <a:t>2 </a:t>
            </a:r>
            <a:r>
              <a:rPr lang="en-US" dirty="0"/>
              <a:t>)= </a:t>
            </a:r>
            <a:r>
              <a:rPr lang="en-US" b="1" dirty="0"/>
              <a:t>2.1 x 10</a:t>
            </a:r>
            <a:r>
              <a:rPr lang="en-US" b="1" baseline="30000" dirty="0"/>
              <a:t>10</a:t>
            </a:r>
            <a:r>
              <a:rPr lang="en-US" b="1" dirty="0"/>
              <a:t> m</a:t>
            </a:r>
            <a:r>
              <a:rPr lang="en-US" b="1" baseline="30000" dirty="0"/>
              <a:t>2 </a:t>
            </a:r>
            <a:endParaRPr lang="en-CA" b="1" dirty="0"/>
          </a:p>
          <a:p>
            <a:pPr>
              <a:buNone/>
            </a:pPr>
            <a:endParaRPr lang="en-CA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So 2.1 x 10</a:t>
            </a:r>
            <a:r>
              <a:rPr lang="en-US" baseline="30000" dirty="0"/>
              <a:t>10</a:t>
            </a:r>
            <a:r>
              <a:rPr lang="en-US" dirty="0"/>
              <a:t> m</a:t>
            </a:r>
            <a:r>
              <a:rPr lang="en-US" baseline="30000" dirty="0"/>
              <a:t>2</a:t>
            </a:r>
            <a:r>
              <a:rPr lang="en-US" dirty="0"/>
              <a:t>  / </a:t>
            </a:r>
            <a:r>
              <a:rPr lang="en-CA" dirty="0"/>
              <a:t>7</a:t>
            </a:r>
            <a:r>
              <a:rPr lang="en-US" dirty="0"/>
              <a:t> x 10</a:t>
            </a:r>
            <a:r>
              <a:rPr lang="en-US" baseline="30000" dirty="0"/>
              <a:t>-4</a:t>
            </a:r>
            <a:r>
              <a:rPr lang="en-US" dirty="0"/>
              <a:t> m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b="1" dirty="0"/>
              <a:t>= 3 x 10</a:t>
            </a:r>
            <a:r>
              <a:rPr lang="en-US" b="1" baseline="30000" dirty="0"/>
              <a:t>13 </a:t>
            </a:r>
            <a:r>
              <a:rPr lang="en-US" b="1" dirty="0"/>
              <a:t>marshmallows</a:t>
            </a:r>
            <a:endParaRPr lang="en-CA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4ABDC98-4C12-4114-A2DA-A246DD082C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34099" y="4932345"/>
            <a:ext cx="3326130" cy="189485"/>
          </a:xfrm>
        </p:spPr>
        <p:txBody>
          <a:bodyPr/>
          <a:lstStyle/>
          <a:p>
            <a:r>
              <a:rPr lang="en-CA" dirty="0"/>
              <a:t>OAPT 2018 - G. Macdonald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9E16D0-F153-42C6-B427-E83B6D9F28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32EC51-2A88-4AD7-AE97-8ABCD148AAC9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9722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9DF0E3-632D-4749-8BF3-E5E91E5A2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But… was the question even a good Fermi Problem?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796893-8CE0-41AF-983B-B379C036C2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665" y="1263901"/>
            <a:ext cx="3587027" cy="3610800"/>
          </a:xfrm>
          <a:noFill/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lIns="91425" tIns="91425" rIns="91425" bIns="91425" anchor="t" anchorCtr="0"/>
          <a:lstStyle/>
          <a:p>
            <a:pPr marL="342900" indent="-342900">
              <a:buFont typeface="Dotum" panose="020B0600000101010101" pitchFamily="34" charset="-127"/>
              <a:buChar char="?"/>
            </a:pPr>
            <a:r>
              <a:rPr lang="en-CA" dirty="0"/>
              <a:t>Were there lots of ways to approach the problem?</a:t>
            </a:r>
          </a:p>
          <a:p>
            <a:pPr marL="342900" indent="-342900">
              <a:buFont typeface="Dotum" panose="020B0600000101010101" pitchFamily="34" charset="-127"/>
              <a:buChar char="?"/>
            </a:pPr>
            <a:endParaRPr lang="en-CA" dirty="0"/>
          </a:p>
          <a:p>
            <a:pPr marL="342900" indent="-342900">
              <a:buFont typeface="Dotum" panose="020B0600000101010101" pitchFamily="34" charset="-127"/>
              <a:buChar char="?"/>
            </a:pPr>
            <a:r>
              <a:rPr lang="en-CA" dirty="0"/>
              <a:t>Did it require prior knowledge that a student could be reasonably expected to have?</a:t>
            </a:r>
          </a:p>
          <a:p>
            <a:pPr marL="342900" indent="-342900">
              <a:buFont typeface="Dotum" panose="020B0600000101010101" pitchFamily="34" charset="-127"/>
              <a:buChar char="?"/>
            </a:pPr>
            <a:endParaRPr lang="en-CA" dirty="0"/>
          </a:p>
          <a:p>
            <a:pPr marL="342900" indent="-342900">
              <a:buFont typeface="Dotum" panose="020B0600000101010101" pitchFamily="34" charset="-127"/>
              <a:buChar char="?"/>
            </a:pPr>
            <a:r>
              <a:rPr lang="en-CA" dirty="0"/>
              <a:t>Did it generate a lot of discussion for the group?</a:t>
            </a:r>
          </a:p>
          <a:p>
            <a:pPr marL="342900" indent="-342900">
              <a:buFont typeface="Dotum" panose="020B0600000101010101" pitchFamily="34" charset="-127"/>
              <a:buChar char="?"/>
            </a:pPr>
            <a:endParaRPr lang="en-CA" dirty="0"/>
          </a:p>
          <a:p>
            <a:endParaRPr lang="en-C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8F4D5A4-7EB6-45F2-B0C1-89C8F92F7DEB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noFill/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lIns="91425" tIns="91425" rIns="91425" bIns="91425" anchor="t" anchorCtr="0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CA" dirty="0"/>
              <a:t>A few….but not really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CA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CA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CA" dirty="0"/>
              <a:t>Yes – metric volume 	conversions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CA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CA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CA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CA" dirty="0"/>
              <a:t>Possibly? Hopefully?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1D9C74C-6CFA-4A36-96D9-02E142F076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CA" dirty="0"/>
              <a:t>OAPT 2018 - G. Macdonald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5260DA-A57B-4FD0-B086-8F10760F3A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32EC51-2A88-4AD7-AE97-8ABCD148AAC9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39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56687-1EEA-4D54-987C-E6B00FC634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3616" y="1161050"/>
            <a:ext cx="8064484" cy="1159799"/>
          </a:xfrm>
        </p:spPr>
        <p:txBody>
          <a:bodyPr/>
          <a:lstStyle/>
          <a:p>
            <a:r>
              <a:rPr lang="en-CA" dirty="0"/>
              <a:t>What </a:t>
            </a:r>
            <a:r>
              <a:rPr lang="en-CA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are</a:t>
            </a:r>
            <a:r>
              <a:rPr lang="en-CA" dirty="0"/>
              <a:t> we looking for in a good Fermi Problem?</a:t>
            </a:r>
          </a:p>
        </p:txBody>
      </p:sp>
    </p:spTree>
    <p:extLst>
      <p:ext uri="{BB962C8B-B14F-4D97-AF65-F5344CB8AC3E}">
        <p14:creationId xmlns:p14="http://schemas.microsoft.com/office/powerpoint/2010/main" val="38101197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600E59-F0D6-43DD-8B74-9973D4869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My Own List: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77CBA2-A59E-499D-9166-44C9B00C3C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2986" y="1263901"/>
            <a:ext cx="6017207" cy="361080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CA" dirty="0"/>
              <a:t>Process is more important than the product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CA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CA" dirty="0"/>
              <a:t>Talking through the answer with others is important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CA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CA" dirty="0"/>
              <a:t>Students need to have enough prior knowledge to make a reasonable assumption at each step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CA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CA" dirty="0"/>
              <a:t>Communication of what assumptions/steps were made is essential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CA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1D9C74C-6CFA-4A36-96D9-02E142F076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CA" dirty="0"/>
              <a:t>OAPT 2018 - G. Macdonald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5260DA-A57B-4FD0-B086-8F10760F3A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32EC51-2A88-4AD7-AE97-8ABCD148AAC9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037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BCE8AE-B98D-4DDA-92ED-B39891E312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CA" sz="5400" dirty="0"/>
              <a:t>And Now…</a:t>
            </a:r>
          </a:p>
          <a:p>
            <a:pPr>
              <a:buNone/>
            </a:pPr>
            <a:r>
              <a:rPr lang="en-CA" sz="5400" dirty="0"/>
              <a:t>EVALUATION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1D9C74C-6CFA-4A36-96D9-02E142F076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CA" dirty="0"/>
              <a:t>OAPT 2018 - G. Macdonald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5260DA-A57B-4FD0-B086-8F10760F3A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32EC51-2A88-4AD7-AE97-8ABCD148AAC9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2275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849D550-5432-4995-AEDD-3CF827A31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451" y="225025"/>
            <a:ext cx="6800472" cy="857400"/>
          </a:xfrm>
        </p:spPr>
        <p:txBody>
          <a:bodyPr/>
          <a:lstStyle/>
          <a:p>
            <a:r>
              <a:rPr lang="en-CA" sz="2400" dirty="0"/>
              <a:t>Assuming We Are Assigning a Grade/Mark Here…</a:t>
            </a:r>
            <a:br>
              <a:rPr lang="en-CA" sz="2400" dirty="0"/>
            </a:br>
            <a:r>
              <a:rPr lang="en-CA" sz="2400" dirty="0"/>
              <a:t>How Are We Doing It?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5496B51-B1FC-4CC8-8C77-F30A995B2A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CA" u="sng" dirty="0">
                <a:latin typeface="Comfortaa" panose="00000500000000000000" pitchFamily="2" charset="0"/>
              </a:rPr>
              <a:t>Here are some ideas:</a:t>
            </a:r>
          </a:p>
          <a:p>
            <a:pPr marL="457200" indent="-457200">
              <a:buAutoNum type="arabicPeriod"/>
            </a:pPr>
            <a:r>
              <a:rPr lang="en-CA" dirty="0">
                <a:latin typeface="Comfortaa" panose="00000500000000000000" pitchFamily="2" charset="0"/>
              </a:rPr>
              <a:t>Binary marking: 1 mark for the correct answer, 0 for a wrong answer.</a:t>
            </a:r>
          </a:p>
          <a:p>
            <a:pPr marL="457200" indent="-457200">
              <a:buAutoNum type="arabicPeriod"/>
            </a:pPr>
            <a:r>
              <a:rPr lang="en-CA" dirty="0">
                <a:latin typeface="Comfortaa" panose="00000500000000000000" pitchFamily="2" charset="0"/>
              </a:rPr>
              <a:t>Top marks for the fastest answer regardless of accuracy</a:t>
            </a:r>
          </a:p>
          <a:p>
            <a:pPr marL="457200" indent="-457200">
              <a:buAutoNum type="arabicPeriod"/>
            </a:pPr>
            <a:r>
              <a:rPr lang="en-CA" dirty="0">
                <a:latin typeface="Comfortaa" panose="00000500000000000000" pitchFamily="2" charset="0"/>
              </a:rPr>
              <a:t>Top marks for the student who brought you coffee</a:t>
            </a:r>
          </a:p>
          <a:p>
            <a:pPr>
              <a:buNone/>
            </a:pPr>
            <a:endParaRPr lang="en-CA" dirty="0">
              <a:latin typeface="Comfortaa" panose="00000500000000000000" pitchFamily="2" charset="0"/>
            </a:endParaRPr>
          </a:p>
          <a:p>
            <a:pPr marL="457200" indent="-457200">
              <a:buAutoNum type="arabicPeriod"/>
            </a:pPr>
            <a:endParaRPr lang="en-CA" dirty="0">
              <a:latin typeface="Comfortaa" panose="00000500000000000000" pitchFamily="2" charset="0"/>
            </a:endParaRPr>
          </a:p>
          <a:p>
            <a:pPr marL="457200" indent="-457200">
              <a:buAutoNum type="arabicPeriod"/>
            </a:pPr>
            <a:endParaRPr lang="en-CA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1D9C74C-6CFA-4A36-96D9-02E142F076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CA" dirty="0"/>
              <a:t>OAPT 2018 - G. Macdonald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5260DA-A57B-4FD0-B086-8F10760F3A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32EC51-2A88-4AD7-AE97-8ABCD148AAC9}" type="slidenum">
              <a:rPr lang="en-CA" smtClean="0"/>
              <a:t>16</a:t>
            </a:fld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CC0AF3-E9F5-427A-A376-22176A680C4F}"/>
              </a:ext>
            </a:extLst>
          </p:cNvPr>
          <p:cNvSpPr/>
          <p:nvPr/>
        </p:nvSpPr>
        <p:spPr>
          <a:xfrm>
            <a:off x="1224261" y="1708353"/>
            <a:ext cx="4860534" cy="258532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CA" sz="5400" b="1" dirty="0">
                <a:ln w="12700">
                  <a:solidFill>
                    <a:schemeClr val="tx2">
                      <a:lumMod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fortaa" panose="00000500000000000000" pitchFamily="2" charset="0"/>
              </a:rPr>
              <a:t>These are terrible ideas </a:t>
            </a:r>
            <a:r>
              <a:rPr lang="en-CA" sz="5400" b="1" dirty="0">
                <a:ln w="12700">
                  <a:solidFill>
                    <a:schemeClr val="tx2">
                      <a:lumMod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fortaa" panose="00000500000000000000" pitchFamily="2" charset="0"/>
                <a:sym typeface="Wingdings" panose="05000000000000000000" pitchFamily="2" charset="2"/>
              </a:rPr>
              <a:t></a:t>
            </a:r>
            <a:endParaRPr lang="en-CA" sz="5400" b="1" dirty="0">
              <a:ln w="12700">
                <a:solidFill>
                  <a:schemeClr val="tx2">
                    <a:lumMod val="2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omfortaa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70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5496B51-B1FC-4CC8-8C77-F30A995B2A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CA" u="sng" dirty="0">
              <a:latin typeface="Comfortaa" panose="00000500000000000000" pitchFamily="2" charset="0"/>
            </a:endParaRPr>
          </a:p>
          <a:p>
            <a:pPr>
              <a:buNone/>
            </a:pPr>
            <a:endParaRPr lang="en-CA" dirty="0">
              <a:latin typeface="Comfortaa" panose="00000500000000000000" pitchFamily="2" charset="0"/>
            </a:endParaRPr>
          </a:p>
          <a:p>
            <a:pPr marL="457200" indent="-457200">
              <a:buAutoNum type="arabicPeriod"/>
            </a:pPr>
            <a:endParaRPr lang="en-CA" dirty="0">
              <a:latin typeface="Comfortaa" panose="00000500000000000000" pitchFamily="2" charset="0"/>
            </a:endParaRPr>
          </a:p>
          <a:p>
            <a:pPr marL="457200" indent="-457200">
              <a:buAutoNum type="arabicPeriod"/>
            </a:pPr>
            <a:endParaRPr lang="en-CA" dirty="0">
              <a:latin typeface="Comfortaa" panose="00000500000000000000" pitchFamily="2" charset="0"/>
            </a:endParaRPr>
          </a:p>
          <a:p>
            <a:pPr marL="457200" indent="-457200">
              <a:buAutoNum type="arabicPeriod"/>
            </a:pPr>
            <a:endParaRPr lang="en-CA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1D9C74C-6CFA-4A36-96D9-02E142F076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CA" dirty="0"/>
              <a:t>OAPT 2018 - G. Macdonald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5260DA-A57B-4FD0-B086-8F10760F3A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32EC51-2A88-4AD7-AE97-8ABCD148AAC9}" type="slidenum">
              <a:rPr lang="en-CA" smtClean="0"/>
              <a:t>17</a:t>
            </a:fld>
            <a:endParaRPr lang="en-CA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DAB9CB0-59CD-4ED3-8C7B-7F4FF94FA6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520323"/>
              </p:ext>
            </p:extLst>
          </p:nvPr>
        </p:nvGraphicFramePr>
        <p:xfrm>
          <a:off x="987032" y="1930160"/>
          <a:ext cx="5681641" cy="2239845"/>
        </p:xfrm>
        <a:graphic>
          <a:graphicData uri="http://schemas.openxmlformats.org/drawingml/2006/table">
            <a:tbl>
              <a:tblPr/>
              <a:tblGrid>
                <a:gridCol w="1786359">
                  <a:extLst>
                    <a:ext uri="{9D8B030D-6E8A-4147-A177-3AD203B41FA5}">
                      <a16:colId xmlns:a16="http://schemas.microsoft.com/office/drawing/2014/main" val="3355144165"/>
                    </a:ext>
                  </a:extLst>
                </a:gridCol>
                <a:gridCol w="2622088">
                  <a:extLst>
                    <a:ext uri="{9D8B030D-6E8A-4147-A177-3AD203B41FA5}">
                      <a16:colId xmlns:a16="http://schemas.microsoft.com/office/drawing/2014/main" val="852507940"/>
                    </a:ext>
                  </a:extLst>
                </a:gridCol>
                <a:gridCol w="1273194">
                  <a:extLst>
                    <a:ext uri="{9D8B030D-6E8A-4147-A177-3AD203B41FA5}">
                      <a16:colId xmlns:a16="http://schemas.microsoft.com/office/drawing/2014/main" val="518995051"/>
                    </a:ext>
                  </a:extLst>
                </a:gridCol>
              </a:tblGrid>
              <a:tr h="765813"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>
                          <a:solidFill>
                            <a:srgbClr val="000000"/>
                          </a:solidFill>
                          <a:effectLst/>
                          <a:latin typeface="Comfortaa" panose="00000500000000000000" pitchFamily="2" charset="0"/>
                        </a:rPr>
                        <a:t>An Answer within</a:t>
                      </a:r>
                      <a:br>
                        <a:rPr lang="en-CA" sz="1800" b="1" dirty="0">
                          <a:solidFill>
                            <a:srgbClr val="000000"/>
                          </a:solidFill>
                          <a:effectLst/>
                          <a:latin typeface="Comfortaa" panose="00000500000000000000" pitchFamily="2" charset="0"/>
                        </a:rPr>
                      </a:br>
                      <a:r>
                        <a:rPr lang="en-CA" sz="1800" b="1" dirty="0">
                          <a:solidFill>
                            <a:srgbClr val="000000"/>
                          </a:solidFill>
                          <a:effectLst/>
                          <a:latin typeface="Comfortaa" panose="00000500000000000000" pitchFamily="2" charset="0"/>
                        </a:rPr>
                        <a:t>a factor of</a:t>
                      </a:r>
                      <a:endParaRPr lang="en-CA" sz="1800" dirty="0">
                        <a:solidFill>
                          <a:srgbClr val="000000"/>
                        </a:solidFill>
                        <a:effectLst/>
                        <a:latin typeface="Comfortaa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>
                          <a:effectLst/>
                          <a:latin typeface="Comfortaa" panose="00000500000000000000" pitchFamily="2" charset="0"/>
                        </a:rPr>
                        <a:t>i.e.: an answer in the range:</a:t>
                      </a:r>
                      <a:endParaRPr lang="en-CA" sz="1600" dirty="0">
                        <a:effectLst/>
                        <a:latin typeface="Comfortaa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>
                          <a:effectLst/>
                          <a:latin typeface="Comfortaa" panose="00000500000000000000" pitchFamily="2" charset="0"/>
                        </a:rPr>
                        <a:t>  Marks</a:t>
                      </a:r>
                      <a:endParaRPr lang="en-CA" sz="1600" dirty="0">
                        <a:effectLst/>
                        <a:latin typeface="Comfortaa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944355"/>
                  </a:ext>
                </a:extLst>
              </a:tr>
              <a:tr h="441815">
                <a:tc>
                  <a:txBody>
                    <a:bodyPr/>
                    <a:lstStyle/>
                    <a:p>
                      <a:pPr algn="ctr"/>
                      <a:r>
                        <a:rPr lang="en-CA" sz="1600">
                          <a:effectLst/>
                          <a:latin typeface="Comfortaa" panose="000005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>
                          <a:effectLst/>
                          <a:latin typeface="Comfortaa" panose="00000500000000000000" pitchFamily="2" charset="0"/>
                        </a:rPr>
                        <a:t>2 X 10^14 - 5 X 10^15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>
                          <a:effectLst/>
                          <a:latin typeface="Comfortaa" panose="000005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168190"/>
                  </a:ext>
                </a:extLst>
              </a:tr>
              <a:tr h="441815">
                <a:tc>
                  <a:txBody>
                    <a:bodyPr/>
                    <a:lstStyle/>
                    <a:p>
                      <a:pPr algn="ctr"/>
                      <a:r>
                        <a:rPr lang="en-CA" sz="1600">
                          <a:effectLst/>
                          <a:latin typeface="Comfortaa" panose="000005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>
                          <a:effectLst/>
                          <a:latin typeface="Comfortaa" panose="00000500000000000000" pitchFamily="2" charset="0"/>
                        </a:rPr>
                        <a:t>4 X 10^13 - 2 X 10^16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>
                          <a:effectLst/>
                          <a:latin typeface="Comfortaa" panose="000005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1017731"/>
                  </a:ext>
                </a:extLst>
              </a:tr>
              <a:tr h="441815">
                <a:tc>
                  <a:txBody>
                    <a:bodyPr/>
                    <a:lstStyle/>
                    <a:p>
                      <a:pPr algn="ctr"/>
                      <a:r>
                        <a:rPr lang="en-CA" sz="1600">
                          <a:effectLst/>
                          <a:latin typeface="Comfortaa" panose="00000500000000000000" pitchFamily="2" charset="0"/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>
                          <a:effectLst/>
                          <a:latin typeface="Comfortaa" panose="00000500000000000000" pitchFamily="2" charset="0"/>
                        </a:rPr>
                        <a:t>8 X 10^12 - 1 X 10^17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>
                          <a:effectLst/>
                          <a:latin typeface="Comfortaa" panose="00000500000000000000" pitchFamily="2" charset="0"/>
                        </a:rPr>
                        <a:t> 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5068362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EBC03CB0-343B-4475-B095-459CDA37F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62" y="1174040"/>
            <a:ext cx="6276390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fortaa" panose="00000500000000000000" pitchFamily="2" charset="0"/>
                <a:cs typeface="Arial" panose="020B0604020202020204" pitchFamily="34" charset="0"/>
              </a:rPr>
              <a:t>Suppose that the question is "What is the mass of Lake Erie", and that the judges' best estimate is 10^15 kg</a:t>
            </a:r>
            <a:endParaRPr kumimoji="0" lang="en-US" alt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fortaa" panose="000005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6AFDC843-8647-40FF-89A0-AA9741E26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973" y="530307"/>
            <a:ext cx="6795807" cy="857400"/>
          </a:xfrm>
        </p:spPr>
        <p:txBody>
          <a:bodyPr/>
          <a:lstStyle/>
          <a:p>
            <a:r>
              <a:rPr lang="en-CA" sz="2400" dirty="0">
                <a:latin typeface="Comfortaa" panose="00000500000000000000" pitchFamily="2" charset="0"/>
              </a:rPr>
              <a:t>One idea: Assign a mark but give a range  </a:t>
            </a:r>
            <a:br>
              <a:rPr lang="en-CA" u="sng" dirty="0">
                <a:latin typeface="Comfortaa" panose="00000500000000000000" pitchFamily="2" charset="0"/>
              </a:rPr>
            </a:br>
            <a:endParaRPr lang="en-CA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EF934E-8639-4F98-B39A-9A727CC76387}"/>
              </a:ext>
            </a:extLst>
          </p:cNvPr>
          <p:cNvSpPr/>
          <p:nvPr/>
        </p:nvSpPr>
        <p:spPr>
          <a:xfrm>
            <a:off x="597997" y="4390416"/>
            <a:ext cx="66277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/>
              <a:t>http://www.physics.uwo.ca/science_olympics/events/puzzles/fermi_questions.html</a:t>
            </a:r>
          </a:p>
        </p:txBody>
      </p:sp>
    </p:spTree>
    <p:extLst>
      <p:ext uri="{BB962C8B-B14F-4D97-AF65-F5344CB8AC3E}">
        <p14:creationId xmlns:p14="http://schemas.microsoft.com/office/powerpoint/2010/main" val="26637156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1D9C74C-6CFA-4A36-96D9-02E142F076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CA" dirty="0"/>
              <a:t>OAPT 2018 - G. Macdonald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5260DA-A57B-4FD0-B086-8F10760F3A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32EC51-2A88-4AD7-AE97-8ABCD148AAC9}" type="slidenum">
              <a:rPr lang="en-CA" smtClean="0"/>
              <a:t>18</a:t>
            </a:fld>
            <a:endParaRPr lang="en-CA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EBC03CB0-343B-4475-B095-459CDA37F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929" y="1670298"/>
            <a:ext cx="6276390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dirty="0">
                <a:latin typeface="Comfortaa" panose="00000500000000000000" pitchFamily="2" charset="0"/>
                <a:cs typeface="Arial" panose="020B0604020202020204" pitchFamily="34" charset="0"/>
              </a:rPr>
              <a:t>You could also ask for a three-part answer: give the minimum possible value, the best estimate, and the maximum possible value in your answer. Each answer receives a mark based on how accurate it is.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fortaa" panose="000005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6AFDC843-8647-40FF-89A0-AA9741E26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846" y="462659"/>
            <a:ext cx="7230421" cy="857400"/>
          </a:xfrm>
        </p:spPr>
        <p:txBody>
          <a:bodyPr/>
          <a:lstStyle/>
          <a:p>
            <a:r>
              <a:rPr lang="en-CA" sz="2400" dirty="0">
                <a:latin typeface="Comfortaa" panose="00000500000000000000" pitchFamily="2" charset="0"/>
              </a:rPr>
              <a:t>One idea: Assign a mark but give a range (2)  </a:t>
            </a:r>
            <a:br>
              <a:rPr lang="en-CA" u="sng" dirty="0">
                <a:latin typeface="Comfortaa" panose="00000500000000000000" pitchFamily="2" charset="0"/>
              </a:rPr>
            </a:br>
            <a:endParaRPr lang="en-CA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EF934E-8639-4F98-B39A-9A727CC76387}"/>
              </a:ext>
            </a:extLst>
          </p:cNvPr>
          <p:cNvSpPr/>
          <p:nvPr/>
        </p:nvSpPr>
        <p:spPr>
          <a:xfrm>
            <a:off x="597997" y="4390416"/>
            <a:ext cx="66277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/>
              <a:t>http://www.physics.uwo.ca/science_olympics/events/puzzles/fermi_questions.html</a:t>
            </a:r>
          </a:p>
        </p:txBody>
      </p:sp>
    </p:spTree>
    <p:extLst>
      <p:ext uri="{BB962C8B-B14F-4D97-AF65-F5344CB8AC3E}">
        <p14:creationId xmlns:p14="http://schemas.microsoft.com/office/powerpoint/2010/main" val="1324178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978149-D4E4-4692-8E73-60358FAD0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Some Ideas?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3D248D-C089-4EB8-98F6-F7F7534452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CA" dirty="0"/>
              <a:t>Rubric with categories for detailing assumptions made, good estimating, </a:t>
            </a:r>
            <a:r>
              <a:rPr lang="en-CA" dirty="0" err="1"/>
              <a:t>etc</a:t>
            </a:r>
            <a:endParaRPr lang="en-CA" dirty="0"/>
          </a:p>
          <a:p>
            <a:pPr>
              <a:buNone/>
            </a:pPr>
            <a:endParaRPr lang="en-CA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CA" dirty="0"/>
              <a:t>Base mark for a ‘good effort’ answer, even if result isn’t very accurate (say 3/5 for example)</a:t>
            </a:r>
          </a:p>
          <a:p>
            <a:pPr>
              <a:buNone/>
            </a:pPr>
            <a:endParaRPr lang="en-CA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CA" dirty="0"/>
              <a:t>Marks for working with other group members and contributing to discussion of final answer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1D9C74C-6CFA-4A36-96D9-02E142F076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CA" dirty="0"/>
              <a:t>OAPT 2018 - G. Macdonald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5260DA-A57B-4FD0-B086-8F10760F3A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32EC51-2A88-4AD7-AE97-8ABCD148AAC9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1053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DF4A692-D6F5-47F2-BDC9-323EACDC33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2869" y="4925700"/>
            <a:ext cx="3700065" cy="189485"/>
          </a:xfrm>
        </p:spPr>
        <p:txBody>
          <a:bodyPr/>
          <a:lstStyle/>
          <a:p>
            <a:r>
              <a:rPr lang="en-CA" dirty="0"/>
              <a:t>OAPT 2018 - G. Macdonald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463E57-EF60-4551-AF80-8AEFCB3C79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32EC51-2A88-4AD7-AE97-8ABCD148AAC9}" type="slidenum">
              <a:rPr lang="en-CA" smtClean="0"/>
              <a:t>2</a:t>
            </a:fld>
            <a:endParaRPr lang="en-CA"/>
          </a:p>
        </p:txBody>
      </p:sp>
      <p:sp>
        <p:nvSpPr>
          <p:cNvPr id="523" name="Shape 523"/>
          <p:cNvSpPr txBox="1"/>
          <p:nvPr/>
        </p:nvSpPr>
        <p:spPr>
          <a:xfrm>
            <a:off x="3352267" y="1352069"/>
            <a:ext cx="4163279" cy="294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171450" lvl="0" indent="-171450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1800" b="1" dirty="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Won the 1938 Nobel Prize for his work on radioactivity</a:t>
            </a:r>
          </a:p>
          <a:p>
            <a:pPr marL="171450" lvl="0" indent="-171450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1800" b="1" dirty="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Led the team that created the first nuclear reactor</a:t>
            </a:r>
          </a:p>
          <a:p>
            <a:pPr marL="171450" lvl="0" indent="-171450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1800" b="1" dirty="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Proposed the existence of the neutrino</a:t>
            </a:r>
          </a:p>
          <a:p>
            <a:pPr marL="171450" lvl="0" indent="-171450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1800" b="1" dirty="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Did very important work in particle physics, especially </a:t>
            </a:r>
            <a:r>
              <a:rPr lang="en-CA" sz="1800" b="1" dirty="0" err="1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pions</a:t>
            </a:r>
            <a:r>
              <a:rPr lang="en-CA" sz="1800" b="1" dirty="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, muons and cosmic rays</a:t>
            </a:r>
          </a:p>
          <a:p>
            <a:pPr marL="171450" lvl="0" indent="-171450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1800" b="1" dirty="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Associate Director of the Manhattan Project</a:t>
            </a:r>
          </a:p>
          <a:p>
            <a:pPr lvl="0" rtl="0">
              <a:spcBef>
                <a:spcPts val="600"/>
              </a:spcBef>
              <a:buNone/>
            </a:pPr>
            <a:endParaRPr lang="en" sz="1200" dirty="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8" name="Picture 2" descr="Related image">
            <a:extLst>
              <a:ext uri="{FF2B5EF4-FFF2-40B4-BE49-F238E27FC236}">
                <a16:creationId xmlns:a16="http://schemas.microsoft.com/office/drawing/2014/main" id="{3FFF23FB-6BF2-49F3-A89D-EB55C8999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04" y="1191426"/>
            <a:ext cx="2905125" cy="373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486AC31-87CE-4929-BE72-88DBAE76D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b="1" dirty="0">
                <a:solidFill>
                  <a:schemeClr val="accent4">
                    <a:lumMod val="75000"/>
                  </a:schemeClr>
                </a:solidFill>
                <a:latin typeface="Dosis"/>
                <a:ea typeface="Dosis"/>
                <a:cs typeface="Dosis"/>
                <a:sym typeface="Dosis"/>
              </a:rPr>
              <a:t>Enrico Fermi </a:t>
            </a:r>
            <a:endParaRPr lang="en-CA" sz="3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978149-D4E4-4692-8E73-60358FAD0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Some Hazards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3D248D-C089-4EB8-98F6-F7F7534452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CA" dirty="0"/>
              <a:t>How to mark individual effort in a group setting</a:t>
            </a:r>
          </a:p>
          <a:p>
            <a:pPr>
              <a:buNone/>
            </a:pPr>
            <a:endParaRPr lang="en-CA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CA" dirty="0"/>
              <a:t>If the process is important, how to make the mark scheme reflect that (instead of ‘all product’ marking)</a:t>
            </a:r>
          </a:p>
          <a:p>
            <a:pPr>
              <a:buNone/>
            </a:pPr>
            <a:endParaRPr lang="en-CA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CA" dirty="0"/>
              <a:t>How much is having a good base of prior knowledge worth? More than process?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1D9C74C-6CFA-4A36-96D9-02E142F076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CA" dirty="0"/>
              <a:t>OAPT 2018 - G. Macdonald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5260DA-A57B-4FD0-B086-8F10760F3A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32EC51-2A88-4AD7-AE97-8ABCD148AAC9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74978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978149-D4E4-4692-8E73-60358FAD0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Some Further Hazards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3D248D-C089-4EB8-98F6-F7F7534452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CA" dirty="0"/>
              <a:t>What *is* the right answer? Might rely on teacher’s abilities of estimation!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1D9C74C-6CFA-4A36-96D9-02E142F076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CA" dirty="0"/>
              <a:t>OAPT 2018 - G. Macdonald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5260DA-A57B-4FD0-B086-8F10760F3A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32EC51-2A88-4AD7-AE97-8ABCD148AAC9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93450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978149-D4E4-4692-8E73-60358FAD0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Some Opportunities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3D248D-C089-4EB8-98F6-F7F7534452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CA" dirty="0"/>
              <a:t>Internet provides lots of ‘facts n’ figures’ if needed for filling in gaps in prior knowledge</a:t>
            </a:r>
          </a:p>
          <a:p>
            <a:pPr>
              <a:buNone/>
            </a:pPr>
            <a:endParaRPr lang="en-CA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CA" dirty="0"/>
              <a:t>Could do them with any grade level, if difficulty is adjusted: for example, Grade 9 Astronomy deals with many ‘order of magnitude’ issues</a:t>
            </a:r>
          </a:p>
          <a:p>
            <a:pPr>
              <a:buNone/>
            </a:pPr>
            <a:endParaRPr lang="en-CA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1D9C74C-6CFA-4A36-96D9-02E142F076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CA" dirty="0"/>
              <a:t>OAPT 2018 - G. Macdonald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5260DA-A57B-4FD0-B086-8F10760F3A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32EC51-2A88-4AD7-AE97-8ABCD148AAC9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99385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978149-D4E4-4692-8E73-60358FAD0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Some Opportunities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3D248D-C089-4EB8-98F6-F7F7534452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CA" dirty="0"/>
              <a:t>Could do them with other *subject areas*, especially math: Grade 9 curriculum has a large section of exponents and powers of ten which this fits nicely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1D9C74C-6CFA-4A36-96D9-02E142F076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CA" dirty="0"/>
              <a:t>OAPT 2018 - G. Macdonald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5260DA-A57B-4FD0-B086-8F10760F3A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32EC51-2A88-4AD7-AE97-8ABCD148AAC9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5653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 txBox="1">
            <a:spLocks noGrp="1"/>
          </p:cNvSpPr>
          <p:nvPr>
            <p:ph type="title"/>
          </p:nvPr>
        </p:nvSpPr>
        <p:spPr>
          <a:xfrm>
            <a:off x="718651" y="334026"/>
            <a:ext cx="6052547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CA" sz="3600" dirty="0"/>
              <a:t>Fermi Problems are Estimation Problems</a:t>
            </a:r>
            <a:endParaRPr lang="en" sz="36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54E72F-3779-4AA8-BCCC-5740E534D7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2870" y="4925700"/>
            <a:ext cx="3524452" cy="189485"/>
          </a:xfrm>
        </p:spPr>
        <p:txBody>
          <a:bodyPr/>
          <a:lstStyle/>
          <a:p>
            <a:r>
              <a:rPr lang="en-CA" dirty="0"/>
              <a:t>OAPT 2018- G. Macdonald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69C012-2292-44FC-9B13-834301A3B6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32EC51-2A88-4AD7-AE97-8ABCD148AAC9}" type="slidenum">
              <a:rPr lang="en-CA" smtClean="0"/>
              <a:t>3</a:t>
            </a:fld>
            <a:endParaRPr lang="en-CA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D167DAF-5E6D-434D-83BB-3EC425AA2883}"/>
              </a:ext>
            </a:extLst>
          </p:cNvPr>
          <p:cNvSpPr/>
          <p:nvPr/>
        </p:nvSpPr>
        <p:spPr>
          <a:xfrm>
            <a:off x="3159070" y="1449674"/>
            <a:ext cx="39078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en-CA" sz="2400" b="1" dirty="0">
                <a:solidFill>
                  <a:schemeClr val="accent1">
                    <a:lumMod val="50000"/>
                  </a:schemeClr>
                </a:solidFill>
                <a:latin typeface="Dosis"/>
                <a:ea typeface="Dosis"/>
                <a:cs typeface="Dosis"/>
                <a:sym typeface="Dosis"/>
              </a:rPr>
              <a:t>Fermi was an excellent theoretical and experimental scientist…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F3C8AD-EEFF-49B7-AC2C-FFD42E2DCD6E}"/>
              </a:ext>
            </a:extLst>
          </p:cNvPr>
          <p:cNvSpPr/>
          <p:nvPr/>
        </p:nvSpPr>
        <p:spPr>
          <a:xfrm>
            <a:off x="3159070" y="2650003"/>
            <a:ext cx="4349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en-CA" sz="2400" b="1" dirty="0">
                <a:solidFill>
                  <a:schemeClr val="accent1">
                    <a:lumMod val="50000"/>
                  </a:schemeClr>
                </a:solidFill>
                <a:latin typeface="Dosis"/>
                <a:ea typeface="Dosis"/>
                <a:cs typeface="Dosis"/>
                <a:sym typeface="Dosis"/>
              </a:rPr>
              <a:t>…and so he was extremely good at figuring out problems in his head, using reasonable assumptions to arrive at an approximate answer.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DC892C-19EA-4ABB-B121-C5F9910F6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316" y="1449674"/>
            <a:ext cx="2383648" cy="310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56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 txBox="1">
            <a:spLocks noGrp="1"/>
          </p:cNvSpPr>
          <p:nvPr>
            <p:ph type="title"/>
          </p:nvPr>
        </p:nvSpPr>
        <p:spPr>
          <a:xfrm>
            <a:off x="718651" y="334026"/>
            <a:ext cx="6487548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CA" sz="3600" dirty="0"/>
              <a:t>We Don’t Need Exact Solutions</a:t>
            </a:r>
            <a:endParaRPr lang="en" sz="36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56BD85-1FD3-4023-A2FE-B388CBCC18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2869" y="4925700"/>
            <a:ext cx="3173225" cy="189485"/>
          </a:xfrm>
        </p:spPr>
        <p:txBody>
          <a:bodyPr/>
          <a:lstStyle/>
          <a:p>
            <a:r>
              <a:rPr lang="en-CA" dirty="0"/>
              <a:t>OAPT 2018 - G. Macdonald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824994-2B4E-45E6-996B-4D445B2454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32EC51-2A88-4AD7-AE97-8ABCD148AAC9}" type="slidenum">
              <a:rPr lang="en-CA" smtClean="0"/>
              <a:t>4</a:t>
            </a:fld>
            <a:endParaRPr lang="en-CA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D167DAF-5E6D-434D-83BB-3EC425AA2883}"/>
              </a:ext>
            </a:extLst>
          </p:cNvPr>
          <p:cNvSpPr/>
          <p:nvPr/>
        </p:nvSpPr>
        <p:spPr>
          <a:xfrm>
            <a:off x="524871" y="1582898"/>
            <a:ext cx="378673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en-CA" sz="2800" b="1" dirty="0">
                <a:solidFill>
                  <a:schemeClr val="accent4">
                    <a:lumMod val="75000"/>
                  </a:schemeClr>
                </a:solidFill>
                <a:latin typeface="Dosis"/>
                <a:ea typeface="Dosis"/>
                <a:cs typeface="Dosis"/>
                <a:sym typeface="Dosis"/>
              </a:rPr>
              <a:t>The idea is to make </a:t>
            </a:r>
            <a:r>
              <a:rPr lang="en-CA" sz="2800" b="1" u="sng" dirty="0">
                <a:solidFill>
                  <a:schemeClr val="accent4">
                    <a:lumMod val="75000"/>
                  </a:schemeClr>
                </a:solidFill>
                <a:latin typeface="Dosis"/>
                <a:ea typeface="Dosis"/>
                <a:cs typeface="Dosis"/>
                <a:sym typeface="Dosis"/>
              </a:rPr>
              <a:t>educated guesses</a:t>
            </a:r>
            <a:r>
              <a:rPr lang="en-CA" sz="2800" b="1" dirty="0">
                <a:solidFill>
                  <a:schemeClr val="accent4">
                    <a:lumMod val="75000"/>
                  </a:schemeClr>
                </a:solidFill>
                <a:latin typeface="Dosis"/>
                <a:ea typeface="Dosis"/>
                <a:cs typeface="Dosis"/>
                <a:sym typeface="Dosis"/>
              </a:rPr>
              <a:t> at each stage of the problem, to reach an approximate result</a:t>
            </a:r>
          </a:p>
        </p:txBody>
      </p:sp>
      <p:pic>
        <p:nvPicPr>
          <p:cNvPr id="5122" name="Picture 2" descr="Thinking photo from Shutterstock">
            <a:extLst>
              <a:ext uri="{FF2B5EF4-FFF2-40B4-BE49-F238E27FC236}">
                <a16:creationId xmlns:a16="http://schemas.microsoft.com/office/drawing/2014/main" id="{C8FA293C-5FEF-4864-AD9D-59DF7D8F1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485" y="1306107"/>
            <a:ext cx="285750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463BA7-CE0D-45D1-BE7B-66ABA8030806}"/>
              </a:ext>
            </a:extLst>
          </p:cNvPr>
          <p:cNvSpPr txBox="1"/>
          <p:nvPr/>
        </p:nvSpPr>
        <p:spPr>
          <a:xfrm>
            <a:off x="4081494" y="4221138"/>
            <a:ext cx="30334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How many question marks should we have in a stock photo?</a:t>
            </a:r>
          </a:p>
          <a:p>
            <a:r>
              <a:rPr lang="en-CA" dirty="0"/>
              <a:t>1? 7? 50?</a:t>
            </a:r>
          </a:p>
        </p:txBody>
      </p:sp>
    </p:spTree>
    <p:extLst>
      <p:ext uri="{BB962C8B-B14F-4D97-AF65-F5344CB8AC3E}">
        <p14:creationId xmlns:p14="http://schemas.microsoft.com/office/powerpoint/2010/main" val="39014353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 txBox="1">
            <a:spLocks noGrp="1"/>
          </p:cNvSpPr>
          <p:nvPr>
            <p:ph type="title"/>
          </p:nvPr>
        </p:nvSpPr>
        <p:spPr>
          <a:xfrm>
            <a:off x="747925" y="370360"/>
            <a:ext cx="6555164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CA" sz="3600" dirty="0"/>
              <a:t>Within An Order of Magnitude? Good Enough!</a:t>
            </a:r>
            <a:endParaRPr lang="en" sz="36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A1554D3-2195-4669-82E9-025BAF62B6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2869" y="4925700"/>
            <a:ext cx="3312505" cy="189485"/>
          </a:xfrm>
        </p:spPr>
        <p:txBody>
          <a:bodyPr/>
          <a:lstStyle/>
          <a:p>
            <a:r>
              <a:rPr lang="en-CA" dirty="0"/>
              <a:t>OAPT 2018  - G. Macdonald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28201C-C4F8-4C7B-B659-3EA9CFF995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32EC51-2A88-4AD7-AE97-8ABCD148AAC9}" type="slidenum">
              <a:rPr lang="en-CA" smtClean="0"/>
              <a:t>5</a:t>
            </a:fld>
            <a:endParaRPr lang="en-CA"/>
          </a:p>
        </p:txBody>
      </p:sp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67166758-841C-4190-B0CB-E49484258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5432"/>
            <a:ext cx="3530112" cy="2666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enrico fermi estimation">
            <a:extLst>
              <a:ext uri="{FF2B5EF4-FFF2-40B4-BE49-F238E27FC236}">
                <a16:creationId xmlns:a16="http://schemas.microsoft.com/office/drawing/2014/main" id="{8A078379-4D3C-4206-ACA7-11A054E7A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657" y="1227760"/>
            <a:ext cx="4359679" cy="252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BBBA8B-7B96-424B-8EFF-7EBE1C483D53}"/>
              </a:ext>
            </a:extLst>
          </p:cNvPr>
          <p:cNvSpPr txBox="1"/>
          <p:nvPr/>
        </p:nvSpPr>
        <p:spPr>
          <a:xfrm>
            <a:off x="1557930" y="4452743"/>
            <a:ext cx="52517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Courtesy of XKCD: ‘Paint the Earth” https://what-if.xkcd.com/84/</a:t>
            </a:r>
          </a:p>
        </p:txBody>
      </p:sp>
    </p:spTree>
    <p:extLst>
      <p:ext uri="{BB962C8B-B14F-4D97-AF65-F5344CB8AC3E}">
        <p14:creationId xmlns:p14="http://schemas.microsoft.com/office/powerpoint/2010/main" val="146989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56687-1EEA-4D54-987C-E6B00FC634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Why Would You Use Them in the Classroom?</a:t>
            </a:r>
          </a:p>
        </p:txBody>
      </p:sp>
    </p:spTree>
    <p:extLst>
      <p:ext uri="{BB962C8B-B14F-4D97-AF65-F5344CB8AC3E}">
        <p14:creationId xmlns:p14="http://schemas.microsoft.com/office/powerpoint/2010/main" val="1591151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33A70-E513-4030-9F33-477DBD4C9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dirty="0"/>
              <a:t>Several Reasons!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C8E224-FE58-428F-B0B0-583DB8C41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1296541"/>
            <a:ext cx="3158999" cy="3610800"/>
          </a:xfrm>
          <a:ln w="28575">
            <a:solidFill>
              <a:schemeClr val="accent1"/>
            </a:solidFill>
          </a:ln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CA" dirty="0"/>
              <a:t>Allows students to take on ‘impossible’ problems and succeed </a:t>
            </a:r>
          </a:p>
          <a:p>
            <a:pPr>
              <a:buNone/>
            </a:pPr>
            <a:endParaRPr lang="en-CA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CA" dirty="0"/>
              <a:t>Practices/reinforces estimation skills  </a:t>
            </a:r>
          </a:p>
          <a:p>
            <a:pPr>
              <a:buNone/>
            </a:pPr>
            <a:endParaRPr lang="en-CA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CA" dirty="0"/>
              <a:t>Draws on students’ prior knowledge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0C9355-E032-41A9-8713-B2FDFF2ABDD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060764" y="1296541"/>
            <a:ext cx="3158999" cy="3610800"/>
          </a:xfrm>
          <a:ln w="28575">
            <a:solidFill>
              <a:schemeClr val="accent1"/>
            </a:solidFill>
          </a:ln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Can use the method to ‘pre-check’ the answer for other question types</a:t>
            </a:r>
          </a:p>
          <a:p>
            <a:pPr>
              <a:buNone/>
            </a:pPr>
            <a:endParaRPr lang="en-CA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Can feel less ‘constrained’ than problems where an exact answer is required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4BF6E-ACFF-4B25-ADBD-E6AC6EEDB8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2869" y="4925700"/>
            <a:ext cx="3342783" cy="189485"/>
          </a:xfrm>
        </p:spPr>
        <p:txBody>
          <a:bodyPr/>
          <a:lstStyle/>
          <a:p>
            <a:r>
              <a:rPr lang="en-CA" dirty="0"/>
              <a:t>OAPT 2018 - G. Macdonald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F9EC8-CF31-4BD5-B657-714AE425D2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32EC51-2A88-4AD7-AE97-8ABCD148AAC9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963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0B17E6E-C552-4B2A-9D7B-F008B4DF94DD}"/>
              </a:ext>
            </a:extLst>
          </p:cNvPr>
          <p:cNvSpPr/>
          <p:nvPr/>
        </p:nvSpPr>
        <p:spPr>
          <a:xfrm>
            <a:off x="2553217" y="880793"/>
            <a:ext cx="39164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Let’s Try It!</a:t>
            </a:r>
          </a:p>
        </p:txBody>
      </p:sp>
    </p:spTree>
    <p:extLst>
      <p:ext uri="{BB962C8B-B14F-4D97-AF65-F5344CB8AC3E}">
        <p14:creationId xmlns:p14="http://schemas.microsoft.com/office/powerpoint/2010/main" val="3862671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FAECC2-8469-430C-B5BE-D0D02847A425}"/>
              </a:ext>
            </a:extLst>
          </p:cNvPr>
          <p:cNvSpPr/>
          <p:nvPr/>
        </p:nvSpPr>
        <p:spPr>
          <a:xfrm>
            <a:off x="1638047" y="361595"/>
            <a:ext cx="5998101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b="1" u="sng" dirty="0">
                <a:latin typeface="Verdana" panose="020B0604030504040204" pitchFamily="34" charset="0"/>
                <a:ea typeface="Times New Roman" panose="02020603050405020304" pitchFamily="18" charset="0"/>
              </a:rPr>
              <a:t>QUESTION 1:</a:t>
            </a:r>
            <a:endParaRPr lang="en-C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CA" dirty="0">
                <a:latin typeface="Verdana" panose="020B0604030504040204" pitchFamily="34" charset="0"/>
                <a:ea typeface="Times New Roman" panose="02020603050405020304" pitchFamily="18" charset="0"/>
              </a:rPr>
              <a:t> </a:t>
            </a:r>
            <a:endParaRPr lang="en-C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CA" dirty="0"/>
              <a:t>The Ontario government decides that winter is too depressing and that what is really needed is to turn all of Lake Ontario into one giant mug of hot chocolate. </a:t>
            </a:r>
          </a:p>
          <a:p>
            <a:r>
              <a:rPr lang="en-CA" dirty="0"/>
              <a:t> </a:t>
            </a:r>
          </a:p>
          <a:p>
            <a:r>
              <a:rPr lang="en-CA" dirty="0"/>
              <a:t>a) Find the number of packets of hot chocolate powder required to make this much hot chocolate.</a:t>
            </a:r>
          </a:p>
          <a:p>
            <a:r>
              <a:rPr lang="en-CA" dirty="0"/>
              <a:t> </a:t>
            </a:r>
          </a:p>
          <a:p>
            <a:r>
              <a:rPr lang="en-CA" dirty="0"/>
              <a:t>b) Find the number of large marshmallows required to float on top of the hot chocolate.</a:t>
            </a:r>
          </a:p>
          <a:p>
            <a:r>
              <a:rPr lang="en-CA" dirty="0"/>
              <a:t> </a:t>
            </a:r>
          </a:p>
          <a:p>
            <a:r>
              <a:rPr lang="en-CA" u="sng" dirty="0"/>
              <a:t>DATA: </a:t>
            </a:r>
            <a:endParaRPr lang="en-CA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CA" dirty="0"/>
              <a:t>Lake Ontario is 245 km by 85 km wide, and holds 1610 cubic kilometres of water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CA" dirty="0"/>
              <a:t>One packet of hot chocolate makes 175mL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CA" dirty="0"/>
              <a:t>1 mL = 1 cubic centimetre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CA" dirty="0"/>
              <a:t>A large marshmallow is about 3cm in diameter</a:t>
            </a:r>
          </a:p>
          <a:p>
            <a:endParaRPr lang="en-C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C9313C-D3D3-4FFA-8FB0-42814E18488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86600" y="4759325"/>
            <a:ext cx="2057400" cy="274638"/>
          </a:xfrm>
        </p:spPr>
        <p:txBody>
          <a:bodyPr/>
          <a:lstStyle/>
          <a:p>
            <a:fld id="{8032EC51-2A88-4AD7-AE97-8ABCD148AAC9}" type="slidenum">
              <a:rPr lang="en-CA" smtClean="0"/>
              <a:t>9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F4F2CD-3182-4DA5-806E-2CDCE3CEF02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4960938"/>
            <a:ext cx="3587750" cy="182562"/>
          </a:xfrm>
        </p:spPr>
        <p:txBody>
          <a:bodyPr/>
          <a:lstStyle/>
          <a:p>
            <a:r>
              <a:rPr lang="en-CA" dirty="0"/>
              <a:t>OAPT 2018 - G. Macdonald</a:t>
            </a:r>
          </a:p>
        </p:txBody>
      </p:sp>
    </p:spTree>
    <p:extLst>
      <p:ext uri="{BB962C8B-B14F-4D97-AF65-F5344CB8AC3E}">
        <p14:creationId xmlns:p14="http://schemas.microsoft.com/office/powerpoint/2010/main" val="1010019355"/>
      </p:ext>
    </p:extLst>
  </p:cSld>
  <p:clrMapOvr>
    <a:masterClrMapping/>
  </p:clrMapOvr>
</p:sld>
</file>

<file path=ppt/theme/theme1.xml><?xml version="1.0" encoding="utf-8"?>
<a:theme xmlns:a="http://schemas.openxmlformats.org/drawingml/2006/main" name="Fria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iar science no grid.potx" id="{89E3D4EF-A725-4A1C-8740-D306B9B6957F}" vid="{A1928075-6A13-4424-BF78-E76CFC5C8EBB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friar science no grid</Template>
  <TotalTime>522</TotalTime>
  <Words>1072</Words>
  <Application>Microsoft Office PowerPoint</Application>
  <PresentationFormat>On-screen Show (16:9)</PresentationFormat>
  <Paragraphs>180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Comfortaa</vt:lpstr>
      <vt:lpstr>Courier New</vt:lpstr>
      <vt:lpstr>Arial</vt:lpstr>
      <vt:lpstr>Times New Roman</vt:lpstr>
      <vt:lpstr>Sniglet</vt:lpstr>
      <vt:lpstr>Verdana</vt:lpstr>
      <vt:lpstr>Dosis</vt:lpstr>
      <vt:lpstr>Dotum</vt:lpstr>
      <vt:lpstr>Wingdings</vt:lpstr>
      <vt:lpstr>Friar template</vt:lpstr>
      <vt:lpstr>FERMI  PROBLEMS</vt:lpstr>
      <vt:lpstr>Enrico Fermi </vt:lpstr>
      <vt:lpstr>Fermi Problems are Estimation Problems</vt:lpstr>
      <vt:lpstr>We Don’t Need Exact Solutions</vt:lpstr>
      <vt:lpstr>Within An Order of Magnitude? Good Enough!</vt:lpstr>
      <vt:lpstr>Why Would You Use Them in the Classroom?</vt:lpstr>
      <vt:lpstr>Several Reasons!</vt:lpstr>
      <vt:lpstr>PowerPoint Presentation</vt:lpstr>
      <vt:lpstr>PowerPoint Presentation</vt:lpstr>
      <vt:lpstr>What Type of Answer Are We Looking For?</vt:lpstr>
      <vt:lpstr>What Type of Answer Are We Looking For?</vt:lpstr>
      <vt:lpstr>But… was the question even a good Fermi Problem?</vt:lpstr>
      <vt:lpstr>What are we looking for in a good Fermi Problem?</vt:lpstr>
      <vt:lpstr>My Own List:</vt:lpstr>
      <vt:lpstr>PowerPoint Presentation</vt:lpstr>
      <vt:lpstr>Assuming We Are Assigning a Grade/Mark Here… How Are We Doing It?</vt:lpstr>
      <vt:lpstr>One idea: Assign a mark but give a range   </vt:lpstr>
      <vt:lpstr>One idea: Assign a mark but give a range (2)   </vt:lpstr>
      <vt:lpstr>Some Ideas?</vt:lpstr>
      <vt:lpstr>Some Hazards</vt:lpstr>
      <vt:lpstr>Some Further Hazards</vt:lpstr>
      <vt:lpstr>Some Opportunities</vt:lpstr>
      <vt:lpstr>Some Opportunities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FERMI  PROBLEMS</dc:title>
  <dc:creator>Greg Macdonald</dc:creator>
  <cp:lastModifiedBy>Greg Macdonald</cp:lastModifiedBy>
  <cp:revision>34</cp:revision>
  <dcterms:created xsi:type="dcterms:W3CDTF">2017-07-25T16:08:49Z</dcterms:created>
  <dcterms:modified xsi:type="dcterms:W3CDTF">2018-05-06T04:13:50Z</dcterms:modified>
</cp:coreProperties>
</file>